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9"/>
  </p:notesMasterIdLst>
  <p:sldIdLst>
    <p:sldId id="256" r:id="rId5"/>
    <p:sldId id="257" r:id="rId6"/>
    <p:sldId id="260" r:id="rId7"/>
    <p:sldId id="261" r:id="rId8"/>
    <p:sldId id="262" r:id="rId9"/>
    <p:sldId id="264" r:id="rId10"/>
    <p:sldId id="266" r:id="rId11"/>
    <p:sldId id="263" r:id="rId12"/>
    <p:sldId id="267" r:id="rId13"/>
    <p:sldId id="268" r:id="rId14"/>
    <p:sldId id="270" r:id="rId15"/>
    <p:sldId id="271" r:id="rId16"/>
    <p:sldId id="272" r:id="rId17"/>
    <p:sldId id="258" r:id="rId18"/>
  </p:sldIdLst>
  <p:sldSz cx="9144000" cy="6858000" type="screen4x3"/>
  <p:notesSz cx="6797675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65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70370" autoAdjust="0"/>
  </p:normalViewPr>
  <p:slideViewPr>
    <p:cSldViewPr>
      <p:cViewPr varScale="1">
        <p:scale>
          <a:sx n="53" d="100"/>
          <a:sy n="53" d="100"/>
        </p:scale>
        <p:origin x="192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483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280"/>
    </p:cViewPr>
  </p:sorterViewPr>
  <p:notesViewPr>
    <p:cSldViewPr>
      <p:cViewPr varScale="1">
        <p:scale>
          <a:sx n="53" d="100"/>
          <a:sy n="53" d="100"/>
        </p:scale>
        <p:origin x="293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BB362F5-C054-4AFF-86EA-5389ECF03440}" type="doc">
      <dgm:prSet loTypeId="urn:microsoft.com/office/officeart/2005/8/layout/hList1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s-ES"/>
        </a:p>
      </dgm:t>
    </dgm:pt>
    <dgm:pt modelId="{2A21D5D4-7557-4899-BA04-DD27E680C8BB}">
      <dgm:prSet phldrT="[Texto]" custT="1"/>
      <dgm:spPr/>
      <dgm:t>
        <a:bodyPr/>
        <a:lstStyle/>
        <a:p>
          <a:r>
            <a:rPr lang="es-ES" sz="2000" b="1" dirty="0" smtClean="0"/>
            <a:t>Internet of Things</a:t>
          </a:r>
          <a:endParaRPr lang="es-ES" sz="2000" b="1" dirty="0"/>
        </a:p>
      </dgm:t>
    </dgm:pt>
    <dgm:pt modelId="{9D038A91-AF87-4B0C-80A7-B0A16CBB2507}" type="parTrans" cxnId="{34D81FF5-3FA6-450E-A00E-F1AD236435FD}">
      <dgm:prSet/>
      <dgm:spPr/>
      <dgm:t>
        <a:bodyPr/>
        <a:lstStyle/>
        <a:p>
          <a:endParaRPr lang="es-ES"/>
        </a:p>
      </dgm:t>
    </dgm:pt>
    <dgm:pt modelId="{092B73F8-834C-4D2D-AD75-6008A06C6CA6}" type="sibTrans" cxnId="{34D81FF5-3FA6-450E-A00E-F1AD236435FD}">
      <dgm:prSet/>
      <dgm:spPr/>
      <dgm:t>
        <a:bodyPr/>
        <a:lstStyle/>
        <a:p>
          <a:endParaRPr lang="es-ES"/>
        </a:p>
      </dgm:t>
    </dgm:pt>
    <dgm:pt modelId="{0E8C5723-EF7E-4B37-9E1B-B89FE726DD09}">
      <dgm:prSet phldrT="[Texto]" custT="1"/>
      <dgm:spPr/>
      <dgm:t>
        <a:bodyPr/>
        <a:lstStyle/>
        <a:p>
          <a:r>
            <a:rPr lang="es-ES" sz="1600" dirty="0" smtClean="0"/>
            <a:t>Hiperconexión</a:t>
          </a:r>
          <a:endParaRPr lang="es-ES" sz="1600" dirty="0"/>
        </a:p>
      </dgm:t>
    </dgm:pt>
    <dgm:pt modelId="{730A7BDE-130B-4D50-A3AF-1FA58201F2AD}" type="parTrans" cxnId="{A5A1B328-7203-407B-B5D1-E08510CD169F}">
      <dgm:prSet/>
      <dgm:spPr/>
      <dgm:t>
        <a:bodyPr/>
        <a:lstStyle/>
        <a:p>
          <a:endParaRPr lang="es-ES"/>
        </a:p>
      </dgm:t>
    </dgm:pt>
    <dgm:pt modelId="{E6B515AD-C439-4668-809A-122278A27D06}" type="sibTrans" cxnId="{A5A1B328-7203-407B-B5D1-E08510CD169F}">
      <dgm:prSet/>
      <dgm:spPr/>
      <dgm:t>
        <a:bodyPr/>
        <a:lstStyle/>
        <a:p>
          <a:endParaRPr lang="es-ES"/>
        </a:p>
      </dgm:t>
    </dgm:pt>
    <dgm:pt modelId="{D67086DF-3E30-4B4D-AF5B-DEDA3DDD2C2C}">
      <dgm:prSet phldrT="[Texto]" custT="1"/>
      <dgm:spPr/>
      <dgm:t>
        <a:bodyPr/>
        <a:lstStyle/>
        <a:p>
          <a:r>
            <a:rPr lang="es-ES" sz="2000" b="1" dirty="0" smtClean="0"/>
            <a:t>Artificial Intelligence</a:t>
          </a:r>
          <a:endParaRPr lang="es-ES" sz="2000" b="1" dirty="0"/>
        </a:p>
      </dgm:t>
    </dgm:pt>
    <dgm:pt modelId="{89B75F54-E11D-433F-93FA-A8BB11D21AE0}" type="parTrans" cxnId="{DA11D9D1-B5C6-45B9-BABA-21A774094AEA}">
      <dgm:prSet/>
      <dgm:spPr/>
      <dgm:t>
        <a:bodyPr/>
        <a:lstStyle/>
        <a:p>
          <a:endParaRPr lang="es-ES"/>
        </a:p>
      </dgm:t>
    </dgm:pt>
    <dgm:pt modelId="{523B85DA-BC78-4E22-A6B6-74B4B6142E45}" type="sibTrans" cxnId="{DA11D9D1-B5C6-45B9-BABA-21A774094AEA}">
      <dgm:prSet/>
      <dgm:spPr/>
      <dgm:t>
        <a:bodyPr/>
        <a:lstStyle/>
        <a:p>
          <a:endParaRPr lang="es-ES"/>
        </a:p>
      </dgm:t>
    </dgm:pt>
    <dgm:pt modelId="{0247F31A-1A2B-44E5-A573-573243835075}">
      <dgm:prSet phldrT="[Texto]" custT="1"/>
      <dgm:spPr/>
      <dgm:t>
        <a:bodyPr/>
        <a:lstStyle/>
        <a:p>
          <a:r>
            <a:rPr lang="es-ES" sz="1600" dirty="0" smtClean="0"/>
            <a:t>Machine learning</a:t>
          </a:r>
          <a:endParaRPr lang="es-ES" sz="1600" dirty="0"/>
        </a:p>
      </dgm:t>
    </dgm:pt>
    <dgm:pt modelId="{27E19ED6-EDCE-46C0-91BE-7397C2A5BE67}" type="parTrans" cxnId="{A4F7F459-AA50-4728-AAEA-4EFF7DC1DBAD}">
      <dgm:prSet/>
      <dgm:spPr/>
      <dgm:t>
        <a:bodyPr/>
        <a:lstStyle/>
        <a:p>
          <a:endParaRPr lang="es-ES"/>
        </a:p>
      </dgm:t>
    </dgm:pt>
    <dgm:pt modelId="{E679A74E-53C2-429E-AA7C-8B62FF031DBD}" type="sibTrans" cxnId="{A4F7F459-AA50-4728-AAEA-4EFF7DC1DBAD}">
      <dgm:prSet/>
      <dgm:spPr/>
      <dgm:t>
        <a:bodyPr/>
        <a:lstStyle/>
        <a:p>
          <a:endParaRPr lang="es-ES"/>
        </a:p>
      </dgm:t>
    </dgm:pt>
    <dgm:pt modelId="{FACE2BA9-07CF-47DF-83AE-910528BF5444}">
      <dgm:prSet phldrT="[Texto]" custT="1"/>
      <dgm:spPr/>
      <dgm:t>
        <a:bodyPr/>
        <a:lstStyle/>
        <a:p>
          <a:r>
            <a:rPr lang="es-ES" sz="2000" b="1" dirty="0" err="1" smtClean="0"/>
            <a:t>Engagement</a:t>
          </a:r>
          <a:r>
            <a:rPr lang="es-ES" sz="2000" b="1" dirty="0" smtClean="0"/>
            <a:t> Multicanal</a:t>
          </a:r>
          <a:endParaRPr lang="es-ES" sz="2000" b="1" dirty="0"/>
        </a:p>
      </dgm:t>
    </dgm:pt>
    <dgm:pt modelId="{75354CFD-3923-4ACE-8FB2-C5A294B356DB}" type="parTrans" cxnId="{D9BCE4BA-BB86-41E6-9292-01189344DEDF}">
      <dgm:prSet/>
      <dgm:spPr/>
      <dgm:t>
        <a:bodyPr/>
        <a:lstStyle/>
        <a:p>
          <a:endParaRPr lang="es-ES"/>
        </a:p>
      </dgm:t>
    </dgm:pt>
    <dgm:pt modelId="{84128A36-D76A-403F-96F2-67A22E6C9922}" type="sibTrans" cxnId="{D9BCE4BA-BB86-41E6-9292-01189344DEDF}">
      <dgm:prSet/>
      <dgm:spPr/>
      <dgm:t>
        <a:bodyPr/>
        <a:lstStyle/>
        <a:p>
          <a:endParaRPr lang="es-ES"/>
        </a:p>
      </dgm:t>
    </dgm:pt>
    <dgm:pt modelId="{7B1C0D7A-19D3-4281-8AF2-553BC71F975B}">
      <dgm:prSet phldrT="[Texto]" custT="1"/>
      <dgm:spPr/>
      <dgm:t>
        <a:bodyPr/>
        <a:lstStyle/>
        <a:p>
          <a:r>
            <a:rPr lang="es-ES" sz="1600" dirty="0" smtClean="0"/>
            <a:t>Movilidad</a:t>
          </a:r>
          <a:endParaRPr lang="es-ES" sz="1600" dirty="0"/>
        </a:p>
      </dgm:t>
    </dgm:pt>
    <dgm:pt modelId="{9F505592-8301-4EB3-B725-9B495D1160AD}" type="parTrans" cxnId="{3EC74CB7-C99D-4B79-8D2C-5AFCD4056048}">
      <dgm:prSet/>
      <dgm:spPr/>
      <dgm:t>
        <a:bodyPr/>
        <a:lstStyle/>
        <a:p>
          <a:endParaRPr lang="es-ES"/>
        </a:p>
      </dgm:t>
    </dgm:pt>
    <dgm:pt modelId="{FDA689F8-0CEC-4491-91E5-01C6891FBB19}" type="sibTrans" cxnId="{3EC74CB7-C99D-4B79-8D2C-5AFCD4056048}">
      <dgm:prSet/>
      <dgm:spPr/>
      <dgm:t>
        <a:bodyPr/>
        <a:lstStyle/>
        <a:p>
          <a:endParaRPr lang="es-ES"/>
        </a:p>
      </dgm:t>
    </dgm:pt>
    <dgm:pt modelId="{F29AC268-7D6A-43C6-A56E-D40845F25D3D}">
      <dgm:prSet phldrT="[Texto]" custT="1"/>
      <dgm:spPr/>
      <dgm:t>
        <a:bodyPr/>
        <a:lstStyle/>
        <a:p>
          <a:r>
            <a:rPr lang="es-ES" sz="1600" dirty="0" smtClean="0"/>
            <a:t>Redes sociales</a:t>
          </a:r>
          <a:endParaRPr lang="es-ES" sz="1600" dirty="0"/>
        </a:p>
      </dgm:t>
    </dgm:pt>
    <dgm:pt modelId="{56100D57-D5A8-4D15-9D42-EBFAB0F6C5DA}" type="parTrans" cxnId="{7E7220AF-70C5-4885-B6D0-C25C8B1C155A}">
      <dgm:prSet/>
      <dgm:spPr/>
      <dgm:t>
        <a:bodyPr/>
        <a:lstStyle/>
        <a:p>
          <a:endParaRPr lang="es-ES"/>
        </a:p>
      </dgm:t>
    </dgm:pt>
    <dgm:pt modelId="{8350EF4C-1859-4F52-A452-BA19B109EE0E}" type="sibTrans" cxnId="{7E7220AF-70C5-4885-B6D0-C25C8B1C155A}">
      <dgm:prSet/>
      <dgm:spPr/>
      <dgm:t>
        <a:bodyPr/>
        <a:lstStyle/>
        <a:p>
          <a:endParaRPr lang="es-ES"/>
        </a:p>
      </dgm:t>
    </dgm:pt>
    <dgm:pt modelId="{D2CE912F-21C1-4B3A-AF23-06AD2631FBBE}">
      <dgm:prSet phldrT="[Texto]" custT="1"/>
      <dgm:spPr/>
      <dgm:t>
        <a:bodyPr/>
        <a:lstStyle/>
        <a:p>
          <a:r>
            <a:rPr lang="es-ES" sz="1600" dirty="0" smtClean="0"/>
            <a:t>Data mining</a:t>
          </a:r>
          <a:endParaRPr lang="es-ES" sz="1600" dirty="0"/>
        </a:p>
      </dgm:t>
    </dgm:pt>
    <dgm:pt modelId="{C595E9A2-A25F-41AA-A322-DA1172150AC0}" type="parTrans" cxnId="{8B7CBAF5-D43C-4530-8B63-8546750C20CB}">
      <dgm:prSet/>
      <dgm:spPr/>
      <dgm:t>
        <a:bodyPr/>
        <a:lstStyle/>
        <a:p>
          <a:endParaRPr lang="es-ES"/>
        </a:p>
      </dgm:t>
    </dgm:pt>
    <dgm:pt modelId="{023E1826-5931-4CFB-9C7D-E30E8805A65B}" type="sibTrans" cxnId="{8B7CBAF5-D43C-4530-8B63-8546750C20CB}">
      <dgm:prSet/>
      <dgm:spPr/>
      <dgm:t>
        <a:bodyPr/>
        <a:lstStyle/>
        <a:p>
          <a:endParaRPr lang="es-ES"/>
        </a:p>
      </dgm:t>
    </dgm:pt>
    <dgm:pt modelId="{6FBE3E34-E486-4870-AD08-CB8C5CFFB913}">
      <dgm:prSet phldrT="[Texto]" custT="1"/>
      <dgm:spPr/>
      <dgm:t>
        <a:bodyPr/>
        <a:lstStyle/>
        <a:p>
          <a:r>
            <a:rPr lang="es-ES" sz="1600" dirty="0" smtClean="0"/>
            <a:t>Analítica predictiva</a:t>
          </a:r>
          <a:endParaRPr lang="es-ES" sz="1600" dirty="0"/>
        </a:p>
      </dgm:t>
    </dgm:pt>
    <dgm:pt modelId="{1E805EA6-8C4D-42A8-A5A7-8437C5C08D72}" type="parTrans" cxnId="{537D5B92-EC5C-47AC-BEFA-A8D957E8B6CE}">
      <dgm:prSet/>
      <dgm:spPr/>
      <dgm:t>
        <a:bodyPr/>
        <a:lstStyle/>
        <a:p>
          <a:endParaRPr lang="es-ES"/>
        </a:p>
      </dgm:t>
    </dgm:pt>
    <dgm:pt modelId="{F5F1EA0D-8D50-4C30-A611-007A982A1B7C}" type="sibTrans" cxnId="{537D5B92-EC5C-47AC-BEFA-A8D957E8B6CE}">
      <dgm:prSet/>
      <dgm:spPr/>
      <dgm:t>
        <a:bodyPr/>
        <a:lstStyle/>
        <a:p>
          <a:endParaRPr lang="es-ES"/>
        </a:p>
      </dgm:t>
    </dgm:pt>
    <dgm:pt modelId="{F28A0967-875E-42BC-B0F3-948499A6795B}">
      <dgm:prSet phldrT="[Texto]" custT="1"/>
      <dgm:spPr/>
      <dgm:t>
        <a:bodyPr/>
        <a:lstStyle/>
        <a:p>
          <a:r>
            <a:rPr lang="es-ES" sz="1600" dirty="0" smtClean="0"/>
            <a:t>Lenguaje natural</a:t>
          </a:r>
          <a:endParaRPr lang="es-ES" sz="1600" dirty="0"/>
        </a:p>
      </dgm:t>
    </dgm:pt>
    <dgm:pt modelId="{199B1D17-F013-4C77-A90E-57F50DD9F206}" type="parTrans" cxnId="{596A6112-84B8-4CEF-86DA-E9BD5D3EFC3A}">
      <dgm:prSet/>
      <dgm:spPr/>
      <dgm:t>
        <a:bodyPr/>
        <a:lstStyle/>
        <a:p>
          <a:endParaRPr lang="es-ES"/>
        </a:p>
      </dgm:t>
    </dgm:pt>
    <dgm:pt modelId="{14A694AC-6303-49C0-AC43-0F7D72AA03F9}" type="sibTrans" cxnId="{596A6112-84B8-4CEF-86DA-E9BD5D3EFC3A}">
      <dgm:prSet/>
      <dgm:spPr/>
      <dgm:t>
        <a:bodyPr/>
        <a:lstStyle/>
        <a:p>
          <a:endParaRPr lang="es-ES"/>
        </a:p>
      </dgm:t>
    </dgm:pt>
    <dgm:pt modelId="{F17B63CD-B6B9-4D1E-9DF0-68251F5C98A8}">
      <dgm:prSet phldrT="[Texto]" custT="1"/>
      <dgm:spPr/>
      <dgm:t>
        <a:bodyPr/>
        <a:lstStyle/>
        <a:p>
          <a:r>
            <a:rPr lang="es-ES" sz="1600" dirty="0" smtClean="0"/>
            <a:t>Visión artificial</a:t>
          </a:r>
          <a:endParaRPr lang="es-ES" sz="1600" dirty="0"/>
        </a:p>
      </dgm:t>
    </dgm:pt>
    <dgm:pt modelId="{A3B6E538-E090-420A-816C-E3FB583BB2AA}" type="parTrans" cxnId="{6F2A6B01-875F-4C5C-8ED3-D82C5E9939DD}">
      <dgm:prSet/>
      <dgm:spPr/>
      <dgm:t>
        <a:bodyPr/>
        <a:lstStyle/>
        <a:p>
          <a:endParaRPr lang="es-ES"/>
        </a:p>
      </dgm:t>
    </dgm:pt>
    <dgm:pt modelId="{4DD3A84E-9755-49B1-A34F-291F199ED6B8}" type="sibTrans" cxnId="{6F2A6B01-875F-4C5C-8ED3-D82C5E9939DD}">
      <dgm:prSet/>
      <dgm:spPr/>
      <dgm:t>
        <a:bodyPr/>
        <a:lstStyle/>
        <a:p>
          <a:endParaRPr lang="es-ES"/>
        </a:p>
      </dgm:t>
    </dgm:pt>
    <dgm:pt modelId="{CB80C3B6-641C-4217-8AFD-24DB6C06D5E5}">
      <dgm:prSet phldrT="[Texto]" custT="1"/>
      <dgm:spPr/>
      <dgm:t>
        <a:bodyPr/>
        <a:lstStyle/>
        <a:p>
          <a:r>
            <a:rPr lang="es-ES" sz="1600" dirty="0" smtClean="0"/>
            <a:t>Ubicuidad</a:t>
          </a:r>
          <a:endParaRPr lang="es-ES" sz="1600" dirty="0"/>
        </a:p>
      </dgm:t>
    </dgm:pt>
    <dgm:pt modelId="{A0ED1926-6F57-48B6-AFB9-6AFE3F7F635A}" type="parTrans" cxnId="{02546DE4-6E1E-4FCD-8CB1-7DAA86E6C06C}">
      <dgm:prSet/>
      <dgm:spPr/>
      <dgm:t>
        <a:bodyPr/>
        <a:lstStyle/>
        <a:p>
          <a:endParaRPr lang="es-ES"/>
        </a:p>
      </dgm:t>
    </dgm:pt>
    <dgm:pt modelId="{FF9940C8-310F-454D-A65B-20CE62E0F4CE}" type="sibTrans" cxnId="{02546DE4-6E1E-4FCD-8CB1-7DAA86E6C06C}">
      <dgm:prSet/>
      <dgm:spPr/>
      <dgm:t>
        <a:bodyPr/>
        <a:lstStyle/>
        <a:p>
          <a:endParaRPr lang="es-ES"/>
        </a:p>
      </dgm:t>
    </dgm:pt>
    <dgm:pt modelId="{6FBB0A29-0D53-4AB4-8D0A-471A881DB5D5}">
      <dgm:prSet phldrT="[Texto]" custT="1"/>
      <dgm:spPr/>
      <dgm:t>
        <a:bodyPr/>
        <a:lstStyle/>
        <a:p>
          <a:r>
            <a:rPr lang="es-ES" sz="2000" b="1" dirty="0" smtClean="0"/>
            <a:t>Open APIs</a:t>
          </a:r>
          <a:endParaRPr lang="es-ES" sz="2000" b="1" dirty="0"/>
        </a:p>
      </dgm:t>
    </dgm:pt>
    <dgm:pt modelId="{0ABB0A93-FE98-4C61-8981-AB5E1BCC1C81}" type="parTrans" cxnId="{BED78BAE-C055-4735-9ECD-34D0FF7FD0F9}">
      <dgm:prSet/>
      <dgm:spPr/>
      <dgm:t>
        <a:bodyPr/>
        <a:lstStyle/>
        <a:p>
          <a:endParaRPr lang="es-ES"/>
        </a:p>
      </dgm:t>
    </dgm:pt>
    <dgm:pt modelId="{C579BFDF-BEE7-4D0B-926D-740D76858ED7}" type="sibTrans" cxnId="{BED78BAE-C055-4735-9ECD-34D0FF7FD0F9}">
      <dgm:prSet/>
      <dgm:spPr/>
      <dgm:t>
        <a:bodyPr/>
        <a:lstStyle/>
        <a:p>
          <a:endParaRPr lang="es-ES"/>
        </a:p>
      </dgm:t>
    </dgm:pt>
    <dgm:pt modelId="{FEE543B3-1451-45B6-A269-BBE478FA099C}">
      <dgm:prSet phldrT="[Texto]" custT="1"/>
      <dgm:spPr/>
      <dgm:t>
        <a:bodyPr/>
        <a:lstStyle/>
        <a:p>
          <a:r>
            <a:rPr lang="es-ES" sz="1600" dirty="0" smtClean="0"/>
            <a:t>No Open Data</a:t>
          </a:r>
          <a:endParaRPr lang="es-ES" sz="1600" dirty="0"/>
        </a:p>
      </dgm:t>
    </dgm:pt>
    <dgm:pt modelId="{BF9DDB13-49C5-4F45-92A7-ACE9AEFFCF0D}" type="parTrans" cxnId="{9EA3804C-A1D0-4136-A649-8DFECE40FD5F}">
      <dgm:prSet/>
      <dgm:spPr/>
      <dgm:t>
        <a:bodyPr/>
        <a:lstStyle/>
        <a:p>
          <a:endParaRPr lang="es-ES"/>
        </a:p>
      </dgm:t>
    </dgm:pt>
    <dgm:pt modelId="{BB4402A4-5477-458F-A91B-C07AE071E91C}" type="sibTrans" cxnId="{9EA3804C-A1D0-4136-A649-8DFECE40FD5F}">
      <dgm:prSet/>
      <dgm:spPr/>
      <dgm:t>
        <a:bodyPr/>
        <a:lstStyle/>
        <a:p>
          <a:endParaRPr lang="es-ES"/>
        </a:p>
      </dgm:t>
    </dgm:pt>
    <dgm:pt modelId="{82AB5069-9A58-4B1C-99DE-2D06999DD814}">
      <dgm:prSet phldrT="[Texto]" custT="1"/>
      <dgm:spPr/>
      <dgm:t>
        <a:bodyPr/>
        <a:lstStyle/>
        <a:p>
          <a:r>
            <a:rPr lang="es-ES" sz="1600" dirty="0" smtClean="0"/>
            <a:t>API Economy</a:t>
          </a:r>
          <a:endParaRPr lang="es-ES" sz="1600" dirty="0"/>
        </a:p>
      </dgm:t>
    </dgm:pt>
    <dgm:pt modelId="{3D478DCE-30B8-4701-A5DA-5486B7C47CD7}" type="parTrans" cxnId="{3A4C037A-FA86-4692-9052-A04196148FF0}">
      <dgm:prSet/>
      <dgm:spPr/>
      <dgm:t>
        <a:bodyPr/>
        <a:lstStyle/>
        <a:p>
          <a:endParaRPr lang="es-ES"/>
        </a:p>
      </dgm:t>
    </dgm:pt>
    <dgm:pt modelId="{407DD70E-891A-4BD8-8252-9CBB471D59C4}" type="sibTrans" cxnId="{3A4C037A-FA86-4692-9052-A04196148FF0}">
      <dgm:prSet/>
      <dgm:spPr/>
      <dgm:t>
        <a:bodyPr/>
        <a:lstStyle/>
        <a:p>
          <a:endParaRPr lang="es-ES"/>
        </a:p>
      </dgm:t>
    </dgm:pt>
    <dgm:pt modelId="{B1654CBE-167C-41C8-894D-0002F98687F6}">
      <dgm:prSet phldrT="[Texto]"/>
      <dgm:spPr/>
      <dgm:t>
        <a:bodyPr/>
        <a:lstStyle/>
        <a:p>
          <a:endParaRPr lang="es-ES" sz="1900" dirty="0"/>
        </a:p>
      </dgm:t>
    </dgm:pt>
    <dgm:pt modelId="{96EBB5BE-5EC7-4735-BFFD-CE28E41E7E70}" type="parTrans" cxnId="{33221553-AFBE-4012-9CA4-777A5F2165C3}">
      <dgm:prSet/>
      <dgm:spPr/>
      <dgm:t>
        <a:bodyPr/>
        <a:lstStyle/>
        <a:p>
          <a:endParaRPr lang="es-ES"/>
        </a:p>
      </dgm:t>
    </dgm:pt>
    <dgm:pt modelId="{3D26C398-B53E-47A8-9B22-38FE95B3F1F7}" type="sibTrans" cxnId="{33221553-AFBE-4012-9CA4-777A5F2165C3}">
      <dgm:prSet/>
      <dgm:spPr/>
      <dgm:t>
        <a:bodyPr/>
        <a:lstStyle/>
        <a:p>
          <a:endParaRPr lang="es-ES"/>
        </a:p>
      </dgm:t>
    </dgm:pt>
    <dgm:pt modelId="{430AE53C-A2ED-4F6F-8DEB-21D0CB27C23D}" type="pres">
      <dgm:prSet presAssocID="{0BB362F5-C054-4AFF-86EA-5389ECF0344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570E365C-6C69-4855-B88E-38D890B37279}" type="pres">
      <dgm:prSet presAssocID="{2A21D5D4-7557-4899-BA04-DD27E680C8BB}" presName="composite" presStyleCnt="0"/>
      <dgm:spPr/>
    </dgm:pt>
    <dgm:pt modelId="{EF20E44E-6C83-4984-BBC7-E4451CFC8ED3}" type="pres">
      <dgm:prSet presAssocID="{2A21D5D4-7557-4899-BA04-DD27E680C8BB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0AFBE99-F468-4DD9-BD8C-A334ED5F3E0B}" type="pres">
      <dgm:prSet presAssocID="{2A21D5D4-7557-4899-BA04-DD27E680C8BB}" presName="desTx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2E8FB96-81BE-4FE9-81E5-ABFE2258BA59}" type="pres">
      <dgm:prSet presAssocID="{092B73F8-834C-4D2D-AD75-6008A06C6CA6}" presName="space" presStyleCnt="0"/>
      <dgm:spPr/>
    </dgm:pt>
    <dgm:pt modelId="{7F3BB52F-9EA3-4D7D-990B-C25BD165F8C4}" type="pres">
      <dgm:prSet presAssocID="{D67086DF-3E30-4B4D-AF5B-DEDA3DDD2C2C}" presName="composite" presStyleCnt="0"/>
      <dgm:spPr/>
    </dgm:pt>
    <dgm:pt modelId="{0EAE6779-ADE0-4199-A91E-3DE4B5D20D63}" type="pres">
      <dgm:prSet presAssocID="{D67086DF-3E30-4B4D-AF5B-DEDA3DDD2C2C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1AB2F92-9A04-4B5C-AF5B-DD546FE7EC4A}" type="pres">
      <dgm:prSet presAssocID="{D67086DF-3E30-4B4D-AF5B-DEDA3DDD2C2C}" presName="desTx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873092A-364B-4825-A662-1147F0728F4D}" type="pres">
      <dgm:prSet presAssocID="{523B85DA-BC78-4E22-A6B6-74B4B6142E45}" presName="space" presStyleCnt="0"/>
      <dgm:spPr/>
    </dgm:pt>
    <dgm:pt modelId="{2353EC93-D693-4A1A-AAAC-33CB9081A6E0}" type="pres">
      <dgm:prSet presAssocID="{FACE2BA9-07CF-47DF-83AE-910528BF5444}" presName="composite" presStyleCnt="0"/>
      <dgm:spPr/>
    </dgm:pt>
    <dgm:pt modelId="{02EB7D7C-6B32-4739-832B-F10EE337BD9B}" type="pres">
      <dgm:prSet presAssocID="{FACE2BA9-07CF-47DF-83AE-910528BF5444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FD780E3-4421-4E44-9C45-798FCBBC8D9F}" type="pres">
      <dgm:prSet presAssocID="{FACE2BA9-07CF-47DF-83AE-910528BF5444}" presName="desTx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444786F-D4C2-436C-B010-CA94324A40FD}" type="pres">
      <dgm:prSet presAssocID="{84128A36-D76A-403F-96F2-67A22E6C9922}" presName="space" presStyleCnt="0"/>
      <dgm:spPr/>
    </dgm:pt>
    <dgm:pt modelId="{79774B25-CF18-4642-B912-E52271CEBE5B}" type="pres">
      <dgm:prSet presAssocID="{6FBB0A29-0D53-4AB4-8D0A-471A881DB5D5}" presName="composite" presStyleCnt="0"/>
      <dgm:spPr/>
    </dgm:pt>
    <dgm:pt modelId="{ACB051CF-6BCC-4223-AAC0-EB70BE1EFA07}" type="pres">
      <dgm:prSet presAssocID="{6FBB0A29-0D53-4AB4-8D0A-471A881DB5D5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A367843-4AC8-4774-A072-06737B52FB57}" type="pres">
      <dgm:prSet presAssocID="{6FBB0A29-0D53-4AB4-8D0A-471A881DB5D5}" presName="desTx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6F2A6B01-875F-4C5C-8ED3-D82C5E9939DD}" srcId="{D67086DF-3E30-4B4D-AF5B-DEDA3DDD2C2C}" destId="{F17B63CD-B6B9-4D1E-9DF0-68251F5C98A8}" srcOrd="4" destOrd="0" parTransId="{A3B6E538-E090-420A-816C-E3FB583BB2AA}" sibTransId="{4DD3A84E-9755-49B1-A34F-291F199ED6B8}"/>
    <dgm:cxn modelId="{A5A1B328-7203-407B-B5D1-E08510CD169F}" srcId="{2A21D5D4-7557-4899-BA04-DD27E680C8BB}" destId="{0E8C5723-EF7E-4B37-9E1B-B89FE726DD09}" srcOrd="1" destOrd="0" parTransId="{730A7BDE-130B-4D50-A3AF-1FA58201F2AD}" sibTransId="{E6B515AD-C439-4668-809A-122278A27D06}"/>
    <dgm:cxn modelId="{E657BF70-D248-457B-853F-46876D3C340B}" type="presOf" srcId="{D67086DF-3E30-4B4D-AF5B-DEDA3DDD2C2C}" destId="{0EAE6779-ADE0-4199-A91E-3DE4B5D20D63}" srcOrd="0" destOrd="0" presId="urn:microsoft.com/office/officeart/2005/8/layout/hList1"/>
    <dgm:cxn modelId="{596A6112-84B8-4CEF-86DA-E9BD5D3EFC3A}" srcId="{D67086DF-3E30-4B4D-AF5B-DEDA3DDD2C2C}" destId="{F28A0967-875E-42BC-B0F3-948499A6795B}" srcOrd="3" destOrd="0" parTransId="{199B1D17-F013-4C77-A90E-57F50DD9F206}" sibTransId="{14A694AC-6303-49C0-AC43-0F7D72AA03F9}"/>
    <dgm:cxn modelId="{24691A7A-42B7-4847-9508-2EA11D53A2A7}" type="presOf" srcId="{6FBB0A29-0D53-4AB4-8D0A-471A881DB5D5}" destId="{ACB051CF-6BCC-4223-AAC0-EB70BE1EFA07}" srcOrd="0" destOrd="0" presId="urn:microsoft.com/office/officeart/2005/8/layout/hList1"/>
    <dgm:cxn modelId="{537D5B92-EC5C-47AC-BEFA-A8D957E8B6CE}" srcId="{D67086DF-3E30-4B4D-AF5B-DEDA3DDD2C2C}" destId="{6FBE3E34-E486-4870-AD08-CB8C5CFFB913}" srcOrd="2" destOrd="0" parTransId="{1E805EA6-8C4D-42A8-A5A7-8437C5C08D72}" sibTransId="{F5F1EA0D-8D50-4C30-A611-007A982A1B7C}"/>
    <dgm:cxn modelId="{3A4C037A-FA86-4692-9052-A04196148FF0}" srcId="{6FBB0A29-0D53-4AB4-8D0A-471A881DB5D5}" destId="{82AB5069-9A58-4B1C-99DE-2D06999DD814}" srcOrd="1" destOrd="0" parTransId="{3D478DCE-30B8-4701-A5DA-5486B7C47CD7}" sibTransId="{407DD70E-891A-4BD8-8252-9CBB471D59C4}"/>
    <dgm:cxn modelId="{45A024D9-BB82-4220-BF29-40BAD6786230}" type="presOf" srcId="{0BB362F5-C054-4AFF-86EA-5389ECF03440}" destId="{430AE53C-A2ED-4F6F-8DEB-21D0CB27C23D}" srcOrd="0" destOrd="0" presId="urn:microsoft.com/office/officeart/2005/8/layout/hList1"/>
    <dgm:cxn modelId="{9DF27CC3-032F-4E71-AB00-91E301F1A0F9}" type="presOf" srcId="{0247F31A-1A2B-44E5-A573-573243835075}" destId="{D1AB2F92-9A04-4B5C-AF5B-DD546FE7EC4A}" srcOrd="0" destOrd="0" presId="urn:microsoft.com/office/officeart/2005/8/layout/hList1"/>
    <dgm:cxn modelId="{34D81FF5-3FA6-450E-A00E-F1AD236435FD}" srcId="{0BB362F5-C054-4AFF-86EA-5389ECF03440}" destId="{2A21D5D4-7557-4899-BA04-DD27E680C8BB}" srcOrd="0" destOrd="0" parTransId="{9D038A91-AF87-4B0C-80A7-B0A16CBB2507}" sibTransId="{092B73F8-834C-4D2D-AD75-6008A06C6CA6}"/>
    <dgm:cxn modelId="{1C0B040C-1428-4D1D-A64D-96A6D360CA30}" type="presOf" srcId="{82AB5069-9A58-4B1C-99DE-2D06999DD814}" destId="{BA367843-4AC8-4774-A072-06737B52FB57}" srcOrd="0" destOrd="1" presId="urn:microsoft.com/office/officeart/2005/8/layout/hList1"/>
    <dgm:cxn modelId="{6E9BBA46-8C07-45EE-99CE-8A7730CBBF19}" type="presOf" srcId="{FACE2BA9-07CF-47DF-83AE-910528BF5444}" destId="{02EB7D7C-6B32-4739-832B-F10EE337BD9B}" srcOrd="0" destOrd="0" presId="urn:microsoft.com/office/officeart/2005/8/layout/hList1"/>
    <dgm:cxn modelId="{33221553-AFBE-4012-9CA4-777A5F2165C3}" srcId="{6FBB0A29-0D53-4AB4-8D0A-471A881DB5D5}" destId="{B1654CBE-167C-41C8-894D-0002F98687F6}" srcOrd="2" destOrd="0" parTransId="{96EBB5BE-5EC7-4735-BFFD-CE28E41E7E70}" sibTransId="{3D26C398-B53E-47A8-9B22-38FE95B3F1F7}"/>
    <dgm:cxn modelId="{BED78BAE-C055-4735-9ECD-34D0FF7FD0F9}" srcId="{0BB362F5-C054-4AFF-86EA-5389ECF03440}" destId="{6FBB0A29-0D53-4AB4-8D0A-471A881DB5D5}" srcOrd="3" destOrd="0" parTransId="{0ABB0A93-FE98-4C61-8981-AB5E1BCC1C81}" sibTransId="{C579BFDF-BEE7-4D0B-926D-740D76858ED7}"/>
    <dgm:cxn modelId="{A4F7F459-AA50-4728-AAEA-4EFF7DC1DBAD}" srcId="{D67086DF-3E30-4B4D-AF5B-DEDA3DDD2C2C}" destId="{0247F31A-1A2B-44E5-A573-573243835075}" srcOrd="0" destOrd="0" parTransId="{27E19ED6-EDCE-46C0-91BE-7397C2A5BE67}" sibTransId="{E679A74E-53C2-429E-AA7C-8B62FF031DBD}"/>
    <dgm:cxn modelId="{2FF73D24-B73A-4DC6-862F-01E380113D24}" type="presOf" srcId="{B1654CBE-167C-41C8-894D-0002F98687F6}" destId="{BA367843-4AC8-4774-A072-06737B52FB57}" srcOrd="0" destOrd="2" presId="urn:microsoft.com/office/officeart/2005/8/layout/hList1"/>
    <dgm:cxn modelId="{FA6D57DD-5909-4AD6-A910-105BAF48DAFD}" type="presOf" srcId="{6FBE3E34-E486-4870-AD08-CB8C5CFFB913}" destId="{D1AB2F92-9A04-4B5C-AF5B-DD546FE7EC4A}" srcOrd="0" destOrd="2" presId="urn:microsoft.com/office/officeart/2005/8/layout/hList1"/>
    <dgm:cxn modelId="{7E7220AF-70C5-4885-B6D0-C25C8B1C155A}" srcId="{FACE2BA9-07CF-47DF-83AE-910528BF5444}" destId="{F29AC268-7D6A-43C6-A56E-D40845F25D3D}" srcOrd="1" destOrd="0" parTransId="{56100D57-D5A8-4D15-9D42-EBFAB0F6C5DA}" sibTransId="{8350EF4C-1859-4F52-A452-BA19B109EE0E}"/>
    <dgm:cxn modelId="{10CD7AB1-AE88-4A8E-BEA7-8F3AECC9A8F0}" type="presOf" srcId="{D2CE912F-21C1-4B3A-AF23-06AD2631FBBE}" destId="{D1AB2F92-9A04-4B5C-AF5B-DD546FE7EC4A}" srcOrd="0" destOrd="1" presId="urn:microsoft.com/office/officeart/2005/8/layout/hList1"/>
    <dgm:cxn modelId="{200EB499-1B5F-4E37-92FD-B35A8E8C888D}" type="presOf" srcId="{F29AC268-7D6A-43C6-A56E-D40845F25D3D}" destId="{AFD780E3-4421-4E44-9C45-798FCBBC8D9F}" srcOrd="0" destOrd="1" presId="urn:microsoft.com/office/officeart/2005/8/layout/hList1"/>
    <dgm:cxn modelId="{46883136-1FF9-443D-879E-6D0C8EB693A6}" type="presOf" srcId="{7B1C0D7A-19D3-4281-8AF2-553BC71F975B}" destId="{AFD780E3-4421-4E44-9C45-798FCBBC8D9F}" srcOrd="0" destOrd="0" presId="urn:microsoft.com/office/officeart/2005/8/layout/hList1"/>
    <dgm:cxn modelId="{C65B1188-92F8-470C-A496-88F9DA8E2ECB}" type="presOf" srcId="{F17B63CD-B6B9-4D1E-9DF0-68251F5C98A8}" destId="{D1AB2F92-9A04-4B5C-AF5B-DD546FE7EC4A}" srcOrd="0" destOrd="4" presId="urn:microsoft.com/office/officeart/2005/8/layout/hList1"/>
    <dgm:cxn modelId="{2373F2F1-F4A2-494E-AE7B-B6567691FF49}" type="presOf" srcId="{CB80C3B6-641C-4217-8AFD-24DB6C06D5E5}" destId="{10AFBE99-F468-4DD9-BD8C-A334ED5F3E0B}" srcOrd="0" destOrd="0" presId="urn:microsoft.com/office/officeart/2005/8/layout/hList1"/>
    <dgm:cxn modelId="{9EA3804C-A1D0-4136-A649-8DFECE40FD5F}" srcId="{6FBB0A29-0D53-4AB4-8D0A-471A881DB5D5}" destId="{FEE543B3-1451-45B6-A269-BBE478FA099C}" srcOrd="0" destOrd="0" parTransId="{BF9DDB13-49C5-4F45-92A7-ACE9AEFFCF0D}" sibTransId="{BB4402A4-5477-458F-A91B-C07AE071E91C}"/>
    <dgm:cxn modelId="{02546DE4-6E1E-4FCD-8CB1-7DAA86E6C06C}" srcId="{2A21D5D4-7557-4899-BA04-DD27E680C8BB}" destId="{CB80C3B6-641C-4217-8AFD-24DB6C06D5E5}" srcOrd="0" destOrd="0" parTransId="{A0ED1926-6F57-48B6-AFB9-6AFE3F7F635A}" sibTransId="{FF9940C8-310F-454D-A65B-20CE62E0F4CE}"/>
    <dgm:cxn modelId="{4710740E-9160-4F77-B180-2BF4841D0A12}" type="presOf" srcId="{F28A0967-875E-42BC-B0F3-948499A6795B}" destId="{D1AB2F92-9A04-4B5C-AF5B-DD546FE7EC4A}" srcOrd="0" destOrd="3" presId="urn:microsoft.com/office/officeart/2005/8/layout/hList1"/>
    <dgm:cxn modelId="{ECBEBF16-B242-46D1-8F20-AA67DAE00A30}" type="presOf" srcId="{FEE543B3-1451-45B6-A269-BBE478FA099C}" destId="{BA367843-4AC8-4774-A072-06737B52FB57}" srcOrd="0" destOrd="0" presId="urn:microsoft.com/office/officeart/2005/8/layout/hList1"/>
    <dgm:cxn modelId="{6AE72DF4-2938-4A6B-80D1-5FDF0850012A}" type="presOf" srcId="{2A21D5D4-7557-4899-BA04-DD27E680C8BB}" destId="{EF20E44E-6C83-4984-BBC7-E4451CFC8ED3}" srcOrd="0" destOrd="0" presId="urn:microsoft.com/office/officeart/2005/8/layout/hList1"/>
    <dgm:cxn modelId="{D9BCE4BA-BB86-41E6-9292-01189344DEDF}" srcId="{0BB362F5-C054-4AFF-86EA-5389ECF03440}" destId="{FACE2BA9-07CF-47DF-83AE-910528BF5444}" srcOrd="2" destOrd="0" parTransId="{75354CFD-3923-4ACE-8FB2-C5A294B356DB}" sibTransId="{84128A36-D76A-403F-96F2-67A22E6C9922}"/>
    <dgm:cxn modelId="{8B7CBAF5-D43C-4530-8B63-8546750C20CB}" srcId="{D67086DF-3E30-4B4D-AF5B-DEDA3DDD2C2C}" destId="{D2CE912F-21C1-4B3A-AF23-06AD2631FBBE}" srcOrd="1" destOrd="0" parTransId="{C595E9A2-A25F-41AA-A322-DA1172150AC0}" sibTransId="{023E1826-5931-4CFB-9C7D-E30E8805A65B}"/>
    <dgm:cxn modelId="{8B7B37FD-795B-4365-A502-5C00A643F869}" type="presOf" srcId="{0E8C5723-EF7E-4B37-9E1B-B89FE726DD09}" destId="{10AFBE99-F468-4DD9-BD8C-A334ED5F3E0B}" srcOrd="0" destOrd="1" presId="urn:microsoft.com/office/officeart/2005/8/layout/hList1"/>
    <dgm:cxn modelId="{DA11D9D1-B5C6-45B9-BABA-21A774094AEA}" srcId="{0BB362F5-C054-4AFF-86EA-5389ECF03440}" destId="{D67086DF-3E30-4B4D-AF5B-DEDA3DDD2C2C}" srcOrd="1" destOrd="0" parTransId="{89B75F54-E11D-433F-93FA-A8BB11D21AE0}" sibTransId="{523B85DA-BC78-4E22-A6B6-74B4B6142E45}"/>
    <dgm:cxn modelId="{3EC74CB7-C99D-4B79-8D2C-5AFCD4056048}" srcId="{FACE2BA9-07CF-47DF-83AE-910528BF5444}" destId="{7B1C0D7A-19D3-4281-8AF2-553BC71F975B}" srcOrd="0" destOrd="0" parTransId="{9F505592-8301-4EB3-B725-9B495D1160AD}" sibTransId="{FDA689F8-0CEC-4491-91E5-01C6891FBB19}"/>
    <dgm:cxn modelId="{386B9497-0289-40DC-90A0-32CC8320778F}" type="presParOf" srcId="{430AE53C-A2ED-4F6F-8DEB-21D0CB27C23D}" destId="{570E365C-6C69-4855-B88E-38D890B37279}" srcOrd="0" destOrd="0" presId="urn:microsoft.com/office/officeart/2005/8/layout/hList1"/>
    <dgm:cxn modelId="{875C05D3-A10D-4E60-8FE8-44ED192E3807}" type="presParOf" srcId="{570E365C-6C69-4855-B88E-38D890B37279}" destId="{EF20E44E-6C83-4984-BBC7-E4451CFC8ED3}" srcOrd="0" destOrd="0" presId="urn:microsoft.com/office/officeart/2005/8/layout/hList1"/>
    <dgm:cxn modelId="{ED6C9CAA-FB06-4D17-8048-894D56A02418}" type="presParOf" srcId="{570E365C-6C69-4855-B88E-38D890B37279}" destId="{10AFBE99-F468-4DD9-BD8C-A334ED5F3E0B}" srcOrd="1" destOrd="0" presId="urn:microsoft.com/office/officeart/2005/8/layout/hList1"/>
    <dgm:cxn modelId="{1108218D-2763-4039-AB67-00E21209A2A4}" type="presParOf" srcId="{430AE53C-A2ED-4F6F-8DEB-21D0CB27C23D}" destId="{C2E8FB96-81BE-4FE9-81E5-ABFE2258BA59}" srcOrd="1" destOrd="0" presId="urn:microsoft.com/office/officeart/2005/8/layout/hList1"/>
    <dgm:cxn modelId="{24BE9114-367E-4785-AC64-18B0BBCCA233}" type="presParOf" srcId="{430AE53C-A2ED-4F6F-8DEB-21D0CB27C23D}" destId="{7F3BB52F-9EA3-4D7D-990B-C25BD165F8C4}" srcOrd="2" destOrd="0" presId="urn:microsoft.com/office/officeart/2005/8/layout/hList1"/>
    <dgm:cxn modelId="{2A93DF75-4936-4209-B5E4-EF70BCFD827C}" type="presParOf" srcId="{7F3BB52F-9EA3-4D7D-990B-C25BD165F8C4}" destId="{0EAE6779-ADE0-4199-A91E-3DE4B5D20D63}" srcOrd="0" destOrd="0" presId="urn:microsoft.com/office/officeart/2005/8/layout/hList1"/>
    <dgm:cxn modelId="{C7806BD8-9B8A-4412-8C4F-D17C44480409}" type="presParOf" srcId="{7F3BB52F-9EA3-4D7D-990B-C25BD165F8C4}" destId="{D1AB2F92-9A04-4B5C-AF5B-DD546FE7EC4A}" srcOrd="1" destOrd="0" presId="urn:microsoft.com/office/officeart/2005/8/layout/hList1"/>
    <dgm:cxn modelId="{5718347B-AC25-4455-9536-C80F1EDAB61C}" type="presParOf" srcId="{430AE53C-A2ED-4F6F-8DEB-21D0CB27C23D}" destId="{F873092A-364B-4825-A662-1147F0728F4D}" srcOrd="3" destOrd="0" presId="urn:microsoft.com/office/officeart/2005/8/layout/hList1"/>
    <dgm:cxn modelId="{711E860A-710F-46AD-82B5-7E7DA838544E}" type="presParOf" srcId="{430AE53C-A2ED-4F6F-8DEB-21D0CB27C23D}" destId="{2353EC93-D693-4A1A-AAAC-33CB9081A6E0}" srcOrd="4" destOrd="0" presId="urn:microsoft.com/office/officeart/2005/8/layout/hList1"/>
    <dgm:cxn modelId="{703415D1-FA6B-44F2-98A1-873BA736333C}" type="presParOf" srcId="{2353EC93-D693-4A1A-AAAC-33CB9081A6E0}" destId="{02EB7D7C-6B32-4739-832B-F10EE337BD9B}" srcOrd="0" destOrd="0" presId="urn:microsoft.com/office/officeart/2005/8/layout/hList1"/>
    <dgm:cxn modelId="{E74792C8-5C10-4D43-8D5A-17A6CA07C106}" type="presParOf" srcId="{2353EC93-D693-4A1A-AAAC-33CB9081A6E0}" destId="{AFD780E3-4421-4E44-9C45-798FCBBC8D9F}" srcOrd="1" destOrd="0" presId="urn:microsoft.com/office/officeart/2005/8/layout/hList1"/>
    <dgm:cxn modelId="{3DC7E654-4E41-4DA6-9CBF-74D681EDB881}" type="presParOf" srcId="{430AE53C-A2ED-4F6F-8DEB-21D0CB27C23D}" destId="{E444786F-D4C2-436C-B010-CA94324A40FD}" srcOrd="5" destOrd="0" presId="urn:microsoft.com/office/officeart/2005/8/layout/hList1"/>
    <dgm:cxn modelId="{39403AA1-03B5-498C-ACCB-03C5FC3ED69A}" type="presParOf" srcId="{430AE53C-A2ED-4F6F-8DEB-21D0CB27C23D}" destId="{79774B25-CF18-4642-B912-E52271CEBE5B}" srcOrd="6" destOrd="0" presId="urn:microsoft.com/office/officeart/2005/8/layout/hList1"/>
    <dgm:cxn modelId="{04452C2A-5055-47F2-974A-59139B8B50AF}" type="presParOf" srcId="{79774B25-CF18-4642-B912-E52271CEBE5B}" destId="{ACB051CF-6BCC-4223-AAC0-EB70BE1EFA07}" srcOrd="0" destOrd="0" presId="urn:microsoft.com/office/officeart/2005/8/layout/hList1"/>
    <dgm:cxn modelId="{0E96E7A3-9562-40F5-9ED6-8509608B9BB4}" type="presParOf" srcId="{79774B25-CF18-4642-B912-E52271CEBE5B}" destId="{BA367843-4AC8-4774-A072-06737B52FB57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11A5E13-0D06-4970-BCA2-94C777C091DB}" type="doc">
      <dgm:prSet loTypeId="urn:microsoft.com/office/officeart/2005/8/layout/hList1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s-ES"/>
        </a:p>
      </dgm:t>
    </dgm:pt>
    <dgm:pt modelId="{D68565BA-8B89-4B85-A441-AE244FC47103}">
      <dgm:prSet phldrT="[Texto]"/>
      <dgm:spPr/>
      <dgm:t>
        <a:bodyPr/>
        <a:lstStyle/>
        <a:p>
          <a:r>
            <a:rPr lang="es-ES" b="1" dirty="0" smtClean="0"/>
            <a:t>SEGURIDAD Y CONTROL DE LA PESCA</a:t>
          </a:r>
          <a:endParaRPr lang="es-ES" b="1" dirty="0"/>
        </a:p>
      </dgm:t>
    </dgm:pt>
    <dgm:pt modelId="{94E47B59-9BEE-4513-AF42-25784B2AC49D}" type="parTrans" cxnId="{8FCAD4A6-8225-4FC0-B4BB-BD70590ADD82}">
      <dgm:prSet/>
      <dgm:spPr/>
      <dgm:t>
        <a:bodyPr/>
        <a:lstStyle/>
        <a:p>
          <a:endParaRPr lang="es-ES"/>
        </a:p>
      </dgm:t>
    </dgm:pt>
    <dgm:pt modelId="{F7F9C609-FEE8-4F4D-A6C2-D53CDAFE0A2E}" type="sibTrans" cxnId="{8FCAD4A6-8225-4FC0-B4BB-BD70590ADD82}">
      <dgm:prSet/>
      <dgm:spPr/>
      <dgm:t>
        <a:bodyPr/>
        <a:lstStyle/>
        <a:p>
          <a:endParaRPr lang="es-ES"/>
        </a:p>
      </dgm:t>
    </dgm:pt>
    <dgm:pt modelId="{EBF23086-1C7C-4F26-BEE4-A86C4C7D5EA1}">
      <dgm:prSet phldrT="[Texto]"/>
      <dgm:spPr/>
      <dgm:t>
        <a:bodyPr/>
        <a:lstStyle/>
        <a:p>
          <a:r>
            <a:rPr lang="es-ES" dirty="0" smtClean="0"/>
            <a:t>Geolocalizar en tiempo real la flota de bajura</a:t>
          </a:r>
          <a:endParaRPr lang="es-ES" dirty="0"/>
        </a:p>
      </dgm:t>
    </dgm:pt>
    <dgm:pt modelId="{205C291C-0837-480B-AE32-B3A4519C98DD}" type="parTrans" cxnId="{0870CC74-93DA-47D8-92E1-C91EE85D8FED}">
      <dgm:prSet/>
      <dgm:spPr/>
      <dgm:t>
        <a:bodyPr/>
        <a:lstStyle/>
        <a:p>
          <a:endParaRPr lang="es-ES"/>
        </a:p>
      </dgm:t>
    </dgm:pt>
    <dgm:pt modelId="{0B5258FC-8D36-4971-A5E6-6A2F9321BCD1}" type="sibTrans" cxnId="{0870CC74-93DA-47D8-92E1-C91EE85D8FED}">
      <dgm:prSet/>
      <dgm:spPr/>
      <dgm:t>
        <a:bodyPr/>
        <a:lstStyle/>
        <a:p>
          <a:endParaRPr lang="es-ES"/>
        </a:p>
      </dgm:t>
    </dgm:pt>
    <dgm:pt modelId="{59783184-A482-4574-9CD9-2A0C88BAAE33}">
      <dgm:prSet phldrT="[Texto]"/>
      <dgm:spPr/>
      <dgm:t>
        <a:bodyPr/>
        <a:lstStyle/>
        <a:p>
          <a:r>
            <a:rPr lang="es-ES" dirty="0" smtClean="0"/>
            <a:t>Identificar artes y aparejos de pesca para detectar actividad extractiva</a:t>
          </a:r>
          <a:endParaRPr lang="es-ES" dirty="0"/>
        </a:p>
      </dgm:t>
    </dgm:pt>
    <dgm:pt modelId="{FE5AE714-79EE-4D25-A0C6-D56BD6513527}" type="parTrans" cxnId="{9AF68953-EFEA-424A-9B1A-CA7FD81115B7}">
      <dgm:prSet/>
      <dgm:spPr/>
      <dgm:t>
        <a:bodyPr/>
        <a:lstStyle/>
        <a:p>
          <a:endParaRPr lang="es-ES"/>
        </a:p>
      </dgm:t>
    </dgm:pt>
    <dgm:pt modelId="{18A2BD46-273E-4C9D-AA42-D2EADFFA7DFD}" type="sibTrans" cxnId="{9AF68953-EFEA-424A-9B1A-CA7FD81115B7}">
      <dgm:prSet/>
      <dgm:spPr/>
      <dgm:t>
        <a:bodyPr/>
        <a:lstStyle/>
        <a:p>
          <a:endParaRPr lang="es-ES"/>
        </a:p>
      </dgm:t>
    </dgm:pt>
    <dgm:pt modelId="{1D5FB350-800C-4C5B-99C7-FAD239298669}">
      <dgm:prSet phldrT="[Texto]"/>
      <dgm:spPr/>
      <dgm:t>
        <a:bodyPr/>
        <a:lstStyle/>
        <a:p>
          <a:r>
            <a:rPr lang="es-ES" b="1" dirty="0" smtClean="0"/>
            <a:t>LA RED SOCIAL DEL MAR</a:t>
          </a:r>
          <a:endParaRPr lang="es-ES" b="1" dirty="0"/>
        </a:p>
      </dgm:t>
    </dgm:pt>
    <dgm:pt modelId="{0380764D-1848-4FFF-9566-21EDDF956268}" type="parTrans" cxnId="{46CFD275-1363-4728-B056-21C7282FE6D4}">
      <dgm:prSet/>
      <dgm:spPr/>
      <dgm:t>
        <a:bodyPr/>
        <a:lstStyle/>
        <a:p>
          <a:endParaRPr lang="es-ES"/>
        </a:p>
      </dgm:t>
    </dgm:pt>
    <dgm:pt modelId="{0B8CD977-B284-4088-AFAE-9158B38D0026}" type="sibTrans" cxnId="{46CFD275-1363-4728-B056-21C7282FE6D4}">
      <dgm:prSet/>
      <dgm:spPr/>
      <dgm:t>
        <a:bodyPr/>
        <a:lstStyle/>
        <a:p>
          <a:endParaRPr lang="es-ES"/>
        </a:p>
      </dgm:t>
    </dgm:pt>
    <dgm:pt modelId="{05B82433-3178-4903-82E5-14EAB5FADDDB}">
      <dgm:prSet phldrT="[Texto]"/>
      <dgm:spPr/>
      <dgm:t>
        <a:bodyPr/>
        <a:lstStyle/>
        <a:p>
          <a:r>
            <a:rPr lang="es-ES" dirty="0" smtClean="0"/>
            <a:t>Vertical para el público en general, sector turístico, hostelería, actividades recreativas…</a:t>
          </a:r>
          <a:endParaRPr lang="es-ES" dirty="0"/>
        </a:p>
      </dgm:t>
    </dgm:pt>
    <dgm:pt modelId="{1FA35A08-F567-4801-B222-5A186F758605}" type="parTrans" cxnId="{7D39CC35-13BA-40E5-8712-AD6BC44F140C}">
      <dgm:prSet/>
      <dgm:spPr/>
      <dgm:t>
        <a:bodyPr/>
        <a:lstStyle/>
        <a:p>
          <a:endParaRPr lang="es-ES"/>
        </a:p>
      </dgm:t>
    </dgm:pt>
    <dgm:pt modelId="{13D11947-D69A-402E-A613-F83848411762}" type="sibTrans" cxnId="{7D39CC35-13BA-40E5-8712-AD6BC44F140C}">
      <dgm:prSet/>
      <dgm:spPr/>
      <dgm:t>
        <a:bodyPr/>
        <a:lstStyle/>
        <a:p>
          <a:endParaRPr lang="es-ES"/>
        </a:p>
      </dgm:t>
    </dgm:pt>
    <dgm:pt modelId="{1E62C815-0B32-470B-BA6A-3E52262325A9}">
      <dgm:prSet phldrT="[Texto]"/>
      <dgm:spPr/>
      <dgm:t>
        <a:bodyPr/>
        <a:lstStyle/>
        <a:p>
          <a:r>
            <a:rPr lang="es-ES" dirty="0" smtClean="0"/>
            <a:t>Sistema de canales temáticos y mensajes geolocalizados</a:t>
          </a:r>
          <a:endParaRPr lang="es-ES" dirty="0"/>
        </a:p>
      </dgm:t>
    </dgm:pt>
    <dgm:pt modelId="{5D5A9646-380E-4B41-B306-6A83DC306404}" type="parTrans" cxnId="{0E600152-16E3-4B90-9F8C-58EAC1E68F0C}">
      <dgm:prSet/>
      <dgm:spPr/>
      <dgm:t>
        <a:bodyPr/>
        <a:lstStyle/>
        <a:p>
          <a:endParaRPr lang="es-ES"/>
        </a:p>
      </dgm:t>
    </dgm:pt>
    <dgm:pt modelId="{28DF9FC9-3967-424A-AA34-22E49CEBB4BC}" type="sibTrans" cxnId="{0E600152-16E3-4B90-9F8C-58EAC1E68F0C}">
      <dgm:prSet/>
      <dgm:spPr/>
      <dgm:t>
        <a:bodyPr/>
        <a:lstStyle/>
        <a:p>
          <a:endParaRPr lang="es-ES"/>
        </a:p>
      </dgm:t>
    </dgm:pt>
    <dgm:pt modelId="{A2E1F74D-0A20-4DDA-B3F7-6588182FB4CF}">
      <dgm:prSet phldrT="[Texto]"/>
      <dgm:spPr/>
      <dgm:t>
        <a:bodyPr/>
        <a:lstStyle/>
        <a:p>
          <a:r>
            <a:rPr lang="es-ES" b="1" dirty="0" smtClean="0"/>
            <a:t>TRACKING DE ARTES DE PESCA</a:t>
          </a:r>
          <a:endParaRPr lang="es-ES" b="1" dirty="0"/>
        </a:p>
      </dgm:t>
    </dgm:pt>
    <dgm:pt modelId="{6722B4C5-7F8B-4CF3-BC64-A823123305D6}" type="parTrans" cxnId="{4292F68A-706F-4F18-84D0-EE92ED27FA32}">
      <dgm:prSet/>
      <dgm:spPr/>
      <dgm:t>
        <a:bodyPr/>
        <a:lstStyle/>
        <a:p>
          <a:endParaRPr lang="es-ES"/>
        </a:p>
      </dgm:t>
    </dgm:pt>
    <dgm:pt modelId="{C58C0641-6A39-422B-94AA-8229EA653DED}" type="sibTrans" cxnId="{4292F68A-706F-4F18-84D0-EE92ED27FA32}">
      <dgm:prSet/>
      <dgm:spPr/>
      <dgm:t>
        <a:bodyPr/>
        <a:lstStyle/>
        <a:p>
          <a:endParaRPr lang="es-ES"/>
        </a:p>
      </dgm:t>
    </dgm:pt>
    <dgm:pt modelId="{C42B72E1-93C5-4048-AE1D-50C06B4D6F4A}">
      <dgm:prSet phldrT="[Texto]"/>
      <dgm:spPr/>
      <dgm:t>
        <a:bodyPr/>
        <a:lstStyle/>
        <a:p>
          <a:r>
            <a:rPr lang="es-ES" dirty="0" smtClean="0"/>
            <a:t>Vertical para los profesionales de la pesca</a:t>
          </a:r>
          <a:endParaRPr lang="es-ES" dirty="0"/>
        </a:p>
      </dgm:t>
    </dgm:pt>
    <dgm:pt modelId="{EA1B254D-52CB-4918-AEEB-89DAB850BBE4}" type="parTrans" cxnId="{BE6D761F-21B2-4E55-98D9-2D8FE53DFC8C}">
      <dgm:prSet/>
      <dgm:spPr/>
      <dgm:t>
        <a:bodyPr/>
        <a:lstStyle/>
        <a:p>
          <a:endParaRPr lang="es-ES"/>
        </a:p>
      </dgm:t>
    </dgm:pt>
    <dgm:pt modelId="{79503A0A-53E4-4D89-9E0A-2A3A630E080F}" type="sibTrans" cxnId="{BE6D761F-21B2-4E55-98D9-2D8FE53DFC8C}">
      <dgm:prSet/>
      <dgm:spPr/>
      <dgm:t>
        <a:bodyPr/>
        <a:lstStyle/>
        <a:p>
          <a:endParaRPr lang="es-ES"/>
        </a:p>
      </dgm:t>
    </dgm:pt>
    <dgm:pt modelId="{ACED64CB-717E-48E4-B403-39EC36921350}">
      <dgm:prSet phldrT="[Texto]"/>
      <dgm:spPr/>
      <dgm:t>
        <a:bodyPr/>
        <a:lstStyle/>
        <a:p>
          <a:r>
            <a:rPr lang="es-ES" dirty="0" smtClean="0"/>
            <a:t>Boya inteligente</a:t>
          </a:r>
          <a:endParaRPr lang="es-ES" dirty="0"/>
        </a:p>
      </dgm:t>
    </dgm:pt>
    <dgm:pt modelId="{60C6CE78-37BC-4C93-B93D-C58B752368B0}" type="parTrans" cxnId="{32BBD67D-9664-43C0-994E-9EC934421DA2}">
      <dgm:prSet/>
      <dgm:spPr/>
      <dgm:t>
        <a:bodyPr/>
        <a:lstStyle/>
        <a:p>
          <a:endParaRPr lang="es-ES"/>
        </a:p>
      </dgm:t>
    </dgm:pt>
    <dgm:pt modelId="{8C07F5C4-2FEB-4685-9F65-104349644243}" type="sibTrans" cxnId="{32BBD67D-9664-43C0-994E-9EC934421DA2}">
      <dgm:prSet/>
      <dgm:spPr/>
      <dgm:t>
        <a:bodyPr/>
        <a:lstStyle/>
        <a:p>
          <a:endParaRPr lang="es-ES"/>
        </a:p>
      </dgm:t>
    </dgm:pt>
    <dgm:pt modelId="{0E94BD82-F5B1-4C55-80E5-43FA7901BE61}">
      <dgm:prSet phldrT="[Texto]"/>
      <dgm:spPr/>
      <dgm:t>
        <a:bodyPr/>
        <a:lstStyle/>
        <a:p>
          <a:r>
            <a:rPr lang="es-ES" dirty="0" smtClean="0"/>
            <a:t>Cruzar datos con sistemas administrativos de la Xunta</a:t>
          </a:r>
          <a:endParaRPr lang="es-ES" dirty="0"/>
        </a:p>
      </dgm:t>
    </dgm:pt>
    <dgm:pt modelId="{089863E7-C874-456D-9C50-B1CD49EB8812}" type="parTrans" cxnId="{1E58B90A-1C44-4058-9BEC-904C49596497}">
      <dgm:prSet/>
      <dgm:spPr/>
      <dgm:t>
        <a:bodyPr/>
        <a:lstStyle/>
        <a:p>
          <a:endParaRPr lang="es-ES"/>
        </a:p>
      </dgm:t>
    </dgm:pt>
    <dgm:pt modelId="{10AE83B5-64EB-41F3-AAEC-CD83556CC0F8}" type="sibTrans" cxnId="{1E58B90A-1C44-4058-9BEC-904C49596497}">
      <dgm:prSet/>
      <dgm:spPr/>
      <dgm:t>
        <a:bodyPr/>
        <a:lstStyle/>
        <a:p>
          <a:endParaRPr lang="es-ES"/>
        </a:p>
      </dgm:t>
    </dgm:pt>
    <dgm:pt modelId="{CF2E4E2A-5449-46DC-88AE-A57EE2EA1703}">
      <dgm:prSet phldrT="[Texto]"/>
      <dgm:spPr/>
      <dgm:t>
        <a:bodyPr/>
        <a:lstStyle/>
        <a:p>
          <a:r>
            <a:rPr lang="es-ES" dirty="0" smtClean="0"/>
            <a:t>Gestión de alertas</a:t>
          </a:r>
          <a:endParaRPr lang="es-ES" dirty="0"/>
        </a:p>
      </dgm:t>
    </dgm:pt>
    <dgm:pt modelId="{862A39CD-A005-4D90-9D7A-19625A60E6B4}" type="parTrans" cxnId="{3C0CA919-7FA2-4478-90C0-CF0C96F5C679}">
      <dgm:prSet/>
      <dgm:spPr/>
      <dgm:t>
        <a:bodyPr/>
        <a:lstStyle/>
        <a:p>
          <a:endParaRPr lang="es-ES"/>
        </a:p>
      </dgm:t>
    </dgm:pt>
    <dgm:pt modelId="{0F44B437-ECE3-45E3-AA54-C3E6D841E96C}" type="sibTrans" cxnId="{3C0CA919-7FA2-4478-90C0-CF0C96F5C679}">
      <dgm:prSet/>
      <dgm:spPr/>
      <dgm:t>
        <a:bodyPr/>
        <a:lstStyle/>
        <a:p>
          <a:endParaRPr lang="es-ES"/>
        </a:p>
      </dgm:t>
    </dgm:pt>
    <dgm:pt modelId="{D3345EC0-BA15-4682-885D-FD427AA6AC0B}">
      <dgm:prSet phldrT="[Texto]"/>
      <dgm:spPr/>
      <dgm:t>
        <a:bodyPr/>
        <a:lstStyle/>
        <a:p>
          <a:r>
            <a:rPr lang="es-ES" dirty="0" smtClean="0"/>
            <a:t>Seguridad: hombre al agua, accidente, meteorología adversa…</a:t>
          </a:r>
          <a:endParaRPr lang="es-ES" dirty="0"/>
        </a:p>
      </dgm:t>
    </dgm:pt>
    <dgm:pt modelId="{A37B0187-033E-48F6-A2BA-ACD585DC2ED7}" type="parTrans" cxnId="{777C31DD-D1FE-468F-BEC2-3CCFA67E5B0A}">
      <dgm:prSet/>
      <dgm:spPr/>
      <dgm:t>
        <a:bodyPr/>
        <a:lstStyle/>
        <a:p>
          <a:endParaRPr lang="es-ES"/>
        </a:p>
      </dgm:t>
    </dgm:pt>
    <dgm:pt modelId="{8A72D722-372A-4C1B-8043-AAA359623FAD}" type="sibTrans" cxnId="{777C31DD-D1FE-468F-BEC2-3CCFA67E5B0A}">
      <dgm:prSet/>
      <dgm:spPr/>
      <dgm:t>
        <a:bodyPr/>
        <a:lstStyle/>
        <a:p>
          <a:endParaRPr lang="es-ES"/>
        </a:p>
      </dgm:t>
    </dgm:pt>
    <dgm:pt modelId="{E0645B9E-F656-4CAA-9132-67E396132C67}">
      <dgm:prSet phldrT="[Texto]"/>
      <dgm:spPr/>
      <dgm:t>
        <a:bodyPr/>
        <a:lstStyle/>
        <a:p>
          <a:r>
            <a:rPr lang="es-ES" dirty="0" smtClean="0"/>
            <a:t>Control: detección de infracciones</a:t>
          </a:r>
          <a:endParaRPr lang="es-ES" dirty="0"/>
        </a:p>
      </dgm:t>
    </dgm:pt>
    <dgm:pt modelId="{4C74266C-5645-4941-AA04-BF1DEDC55870}" type="parTrans" cxnId="{EE38F8F9-ACB0-4EF6-AD5B-73F8B61A267E}">
      <dgm:prSet/>
      <dgm:spPr/>
      <dgm:t>
        <a:bodyPr/>
        <a:lstStyle/>
        <a:p>
          <a:endParaRPr lang="es-ES"/>
        </a:p>
      </dgm:t>
    </dgm:pt>
    <dgm:pt modelId="{79CA0919-11F6-420C-8DAE-2417DE5BBE43}" type="sibTrans" cxnId="{EE38F8F9-ACB0-4EF6-AD5B-73F8B61A267E}">
      <dgm:prSet/>
      <dgm:spPr/>
      <dgm:t>
        <a:bodyPr/>
        <a:lstStyle/>
        <a:p>
          <a:endParaRPr lang="es-ES"/>
        </a:p>
      </dgm:t>
    </dgm:pt>
    <dgm:pt modelId="{9CF9933C-A50A-4FA8-B50D-59389664C8AC}">
      <dgm:prSet phldrT="[Texto]"/>
      <dgm:spPr/>
      <dgm:t>
        <a:bodyPr/>
        <a:lstStyle/>
        <a:p>
          <a:r>
            <a:rPr lang="es-ES" dirty="0" smtClean="0"/>
            <a:t>Vertical para profesionales de la pesca y la Administración</a:t>
          </a:r>
          <a:endParaRPr lang="es-ES" dirty="0"/>
        </a:p>
      </dgm:t>
    </dgm:pt>
    <dgm:pt modelId="{F9F615C6-B964-459D-8539-C814B073238C}" type="parTrans" cxnId="{BFB7615F-1CE3-4835-A0AB-F1E5568EB611}">
      <dgm:prSet/>
      <dgm:spPr/>
      <dgm:t>
        <a:bodyPr/>
        <a:lstStyle/>
        <a:p>
          <a:endParaRPr lang="es-ES"/>
        </a:p>
      </dgm:t>
    </dgm:pt>
    <dgm:pt modelId="{B618FFB0-B5B7-4F4E-840E-B96FD155617E}" type="sibTrans" cxnId="{BFB7615F-1CE3-4835-A0AB-F1E5568EB611}">
      <dgm:prSet/>
      <dgm:spPr/>
      <dgm:t>
        <a:bodyPr/>
        <a:lstStyle/>
        <a:p>
          <a:endParaRPr lang="es-ES"/>
        </a:p>
      </dgm:t>
    </dgm:pt>
    <dgm:pt modelId="{A6DC8556-A513-4101-9FBF-B10061380D9A}">
      <dgm:prSet phldrT="[Texto]"/>
      <dgm:spPr/>
      <dgm:t>
        <a:bodyPr/>
        <a:lstStyle/>
        <a:p>
          <a:r>
            <a:rPr lang="es-ES" dirty="0" smtClean="0"/>
            <a:t>Sistema de alertas en el ámbito de la red social e integración con las alertas de seguridad y control</a:t>
          </a:r>
          <a:endParaRPr lang="es-ES" dirty="0"/>
        </a:p>
      </dgm:t>
    </dgm:pt>
    <dgm:pt modelId="{F0BBCD0E-5FBE-4DBC-81C9-B4D2E8836FAC}" type="parTrans" cxnId="{35181EEE-A10D-4246-9886-C23704697163}">
      <dgm:prSet/>
      <dgm:spPr/>
      <dgm:t>
        <a:bodyPr/>
        <a:lstStyle/>
        <a:p>
          <a:endParaRPr lang="es-ES"/>
        </a:p>
      </dgm:t>
    </dgm:pt>
    <dgm:pt modelId="{36D3D392-8342-41F4-86CD-C838485C4954}" type="sibTrans" cxnId="{35181EEE-A10D-4246-9886-C23704697163}">
      <dgm:prSet/>
      <dgm:spPr/>
      <dgm:t>
        <a:bodyPr/>
        <a:lstStyle/>
        <a:p>
          <a:endParaRPr lang="es-ES"/>
        </a:p>
      </dgm:t>
    </dgm:pt>
    <dgm:pt modelId="{85665AB5-20A3-47B1-8AAA-EECA3C20AFF6}">
      <dgm:prSet phldrT="[Texto]"/>
      <dgm:spPr/>
      <dgm:t>
        <a:bodyPr/>
        <a:lstStyle/>
        <a:p>
          <a:endParaRPr lang="es-ES" dirty="0"/>
        </a:p>
      </dgm:t>
    </dgm:pt>
    <dgm:pt modelId="{DAD73184-D169-4AFA-84BB-2F483226AADE}" type="parTrans" cxnId="{F9CA25A1-BD25-4785-B8A0-E71DFB8EA27A}">
      <dgm:prSet/>
      <dgm:spPr/>
      <dgm:t>
        <a:bodyPr/>
        <a:lstStyle/>
        <a:p>
          <a:endParaRPr lang="es-ES"/>
        </a:p>
      </dgm:t>
    </dgm:pt>
    <dgm:pt modelId="{99F0C30B-E79A-43E5-A034-4F3A043A8B07}" type="sibTrans" cxnId="{F9CA25A1-BD25-4785-B8A0-E71DFB8EA27A}">
      <dgm:prSet/>
      <dgm:spPr/>
      <dgm:t>
        <a:bodyPr/>
        <a:lstStyle/>
        <a:p>
          <a:endParaRPr lang="es-ES"/>
        </a:p>
      </dgm:t>
    </dgm:pt>
    <dgm:pt modelId="{DA703522-E4B5-435E-B181-9A4ED18A9893}">
      <dgm:prSet phldrT="[Texto]"/>
      <dgm:spPr/>
      <dgm:t>
        <a:bodyPr/>
        <a:lstStyle/>
        <a:p>
          <a:r>
            <a:rPr lang="es-ES" dirty="0" smtClean="0"/>
            <a:t>Red social para dispositivos móviles, iOS y Android</a:t>
          </a:r>
          <a:endParaRPr lang="es-ES" dirty="0"/>
        </a:p>
      </dgm:t>
    </dgm:pt>
    <dgm:pt modelId="{02B40249-3507-4A3A-BF29-EE75197DA709}" type="parTrans" cxnId="{671F8325-1614-493F-BD57-7EAA9075A116}">
      <dgm:prSet/>
      <dgm:spPr/>
      <dgm:t>
        <a:bodyPr/>
        <a:lstStyle/>
        <a:p>
          <a:endParaRPr lang="es-ES"/>
        </a:p>
      </dgm:t>
    </dgm:pt>
    <dgm:pt modelId="{2361906C-9235-4D79-BD7F-5705C27D11CF}" type="sibTrans" cxnId="{671F8325-1614-493F-BD57-7EAA9075A116}">
      <dgm:prSet/>
      <dgm:spPr/>
      <dgm:t>
        <a:bodyPr/>
        <a:lstStyle/>
        <a:p>
          <a:endParaRPr lang="es-ES"/>
        </a:p>
      </dgm:t>
    </dgm:pt>
    <dgm:pt modelId="{9BA32E5A-597E-4876-AA8A-F8F83E9B8818}">
      <dgm:prSet phldrT="[Texto]"/>
      <dgm:spPr/>
      <dgm:t>
        <a:bodyPr/>
        <a:lstStyle/>
        <a:p>
          <a:r>
            <a:rPr lang="es-ES" dirty="0" smtClean="0"/>
            <a:t>Info meteorológica en tiempo real y recomendaciones de lugar de fondeo.</a:t>
          </a:r>
          <a:endParaRPr lang="es-ES" dirty="0"/>
        </a:p>
      </dgm:t>
    </dgm:pt>
    <dgm:pt modelId="{C894C6F7-F8BA-4560-BEF0-EFCF5EA938BE}" type="parTrans" cxnId="{041E3A18-1BA8-46F2-A48F-5A8259CB4B89}">
      <dgm:prSet/>
      <dgm:spPr/>
      <dgm:t>
        <a:bodyPr/>
        <a:lstStyle/>
        <a:p>
          <a:endParaRPr lang="es-ES"/>
        </a:p>
      </dgm:t>
    </dgm:pt>
    <dgm:pt modelId="{4023AF96-60AF-4DDA-95C7-AD826A2C4B14}" type="sibTrans" cxnId="{041E3A18-1BA8-46F2-A48F-5A8259CB4B89}">
      <dgm:prSet/>
      <dgm:spPr/>
      <dgm:t>
        <a:bodyPr/>
        <a:lstStyle/>
        <a:p>
          <a:endParaRPr lang="es-ES"/>
        </a:p>
      </dgm:t>
    </dgm:pt>
    <dgm:pt modelId="{C514A9DF-A5EE-4204-864D-52889A9D9FB1}">
      <dgm:prSet phldrT="[Texto]"/>
      <dgm:spPr/>
      <dgm:t>
        <a:bodyPr/>
        <a:lstStyle/>
        <a:p>
          <a:r>
            <a:rPr lang="es-ES" dirty="0" smtClean="0"/>
            <a:t>Geolocalización en tiempo real de las artes de pesca caladas en el mar</a:t>
          </a:r>
          <a:endParaRPr lang="es-ES" dirty="0"/>
        </a:p>
      </dgm:t>
    </dgm:pt>
    <dgm:pt modelId="{B05C89F4-3C5A-4085-A812-D73D09ACFC15}" type="parTrans" cxnId="{C60C7361-4C04-4065-844C-567FBE9F4B44}">
      <dgm:prSet/>
      <dgm:spPr/>
      <dgm:t>
        <a:bodyPr/>
        <a:lstStyle/>
        <a:p>
          <a:endParaRPr lang="es-ES"/>
        </a:p>
      </dgm:t>
    </dgm:pt>
    <dgm:pt modelId="{D51FEA00-EEEC-4075-BA35-EE878A172323}" type="sibTrans" cxnId="{C60C7361-4C04-4065-844C-567FBE9F4B44}">
      <dgm:prSet/>
      <dgm:spPr/>
      <dgm:t>
        <a:bodyPr/>
        <a:lstStyle/>
        <a:p>
          <a:endParaRPr lang="es-ES"/>
        </a:p>
      </dgm:t>
    </dgm:pt>
    <dgm:pt modelId="{F737DDF0-9C86-4743-A75F-9F55799BC27C}">
      <dgm:prSet phldrT="[Texto]"/>
      <dgm:spPr/>
      <dgm:t>
        <a:bodyPr/>
        <a:lstStyle/>
        <a:p>
          <a:r>
            <a:rPr lang="es-ES" dirty="0" smtClean="0"/>
            <a:t>Detección de Hombre al Agua</a:t>
          </a:r>
          <a:endParaRPr lang="es-ES" dirty="0"/>
        </a:p>
      </dgm:t>
    </dgm:pt>
    <dgm:pt modelId="{6348012D-DDF3-4FF5-8A49-ADA118BB5079}" type="parTrans" cxnId="{3BC32A2F-4897-4C08-99FD-9B68CD2DFE4E}">
      <dgm:prSet/>
      <dgm:spPr/>
      <dgm:t>
        <a:bodyPr/>
        <a:lstStyle/>
        <a:p>
          <a:endParaRPr lang="es-ES"/>
        </a:p>
      </dgm:t>
    </dgm:pt>
    <dgm:pt modelId="{97CCEBAB-2C91-4317-8316-94BD5D4FB4DA}" type="sibTrans" cxnId="{3BC32A2F-4897-4C08-99FD-9B68CD2DFE4E}">
      <dgm:prSet/>
      <dgm:spPr/>
      <dgm:t>
        <a:bodyPr/>
        <a:lstStyle/>
        <a:p>
          <a:endParaRPr lang="es-ES"/>
        </a:p>
      </dgm:t>
    </dgm:pt>
    <dgm:pt modelId="{21830F2C-B817-447F-90AE-F71D6A101E00}">
      <dgm:prSet phldrT="[Texto]"/>
      <dgm:spPr/>
      <dgm:t>
        <a:bodyPr/>
        <a:lstStyle/>
        <a:p>
          <a:r>
            <a:rPr lang="es-ES" dirty="0" smtClean="0"/>
            <a:t>Alerta de deriva, reducción de la pérdida de aparejos</a:t>
          </a:r>
          <a:endParaRPr lang="es-ES" dirty="0"/>
        </a:p>
      </dgm:t>
    </dgm:pt>
    <dgm:pt modelId="{8AABCF73-1357-494F-AD7F-E3A183B36EE3}" type="parTrans" cxnId="{95F2D055-A581-49D5-B9B6-5050451A56EB}">
      <dgm:prSet/>
      <dgm:spPr/>
      <dgm:t>
        <a:bodyPr/>
        <a:lstStyle/>
        <a:p>
          <a:endParaRPr lang="es-ES"/>
        </a:p>
      </dgm:t>
    </dgm:pt>
    <dgm:pt modelId="{58F503AB-5620-4FCA-9CBA-0049037E8A42}" type="sibTrans" cxnId="{95F2D055-A581-49D5-B9B6-5050451A56EB}">
      <dgm:prSet/>
      <dgm:spPr/>
      <dgm:t>
        <a:bodyPr/>
        <a:lstStyle/>
        <a:p>
          <a:endParaRPr lang="es-ES"/>
        </a:p>
      </dgm:t>
    </dgm:pt>
    <dgm:pt modelId="{FB76DAFE-D2F9-4703-864E-7A42E91AB454}">
      <dgm:prSet phldrT="[Texto]"/>
      <dgm:spPr/>
      <dgm:t>
        <a:bodyPr/>
        <a:lstStyle/>
        <a:p>
          <a:r>
            <a:rPr lang="es-ES" dirty="0" smtClean="0"/>
            <a:t>Reducción del impacto medioambiental que constituyen la pérdida de artes de pesca</a:t>
          </a:r>
          <a:endParaRPr lang="es-ES" dirty="0"/>
        </a:p>
      </dgm:t>
    </dgm:pt>
    <dgm:pt modelId="{4D3B5C19-F41B-45C1-8223-B79B7E125130}" type="parTrans" cxnId="{1CE7F400-B3B2-418F-B9CA-376E55F6E7CB}">
      <dgm:prSet/>
      <dgm:spPr/>
      <dgm:t>
        <a:bodyPr/>
        <a:lstStyle/>
        <a:p>
          <a:endParaRPr lang="es-ES"/>
        </a:p>
      </dgm:t>
    </dgm:pt>
    <dgm:pt modelId="{5D265E37-CF78-4826-AA1C-55FBD96D95F2}" type="sibTrans" cxnId="{1CE7F400-B3B2-418F-B9CA-376E55F6E7CB}">
      <dgm:prSet/>
      <dgm:spPr/>
      <dgm:t>
        <a:bodyPr/>
        <a:lstStyle/>
        <a:p>
          <a:endParaRPr lang="es-ES"/>
        </a:p>
      </dgm:t>
    </dgm:pt>
    <dgm:pt modelId="{E0CA8323-6FCC-47AA-A478-06F27079F248}" type="pres">
      <dgm:prSet presAssocID="{311A5E13-0D06-4970-BCA2-94C777C091D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89BC4000-4B1F-47DD-90E1-1F2D2CBA842A}" type="pres">
      <dgm:prSet presAssocID="{D68565BA-8B89-4B85-A441-AE244FC47103}" presName="composite" presStyleCnt="0"/>
      <dgm:spPr/>
    </dgm:pt>
    <dgm:pt modelId="{671C1D33-1800-4A30-BADD-BCDB41362452}" type="pres">
      <dgm:prSet presAssocID="{D68565BA-8B89-4B85-A441-AE244FC47103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4E70DE7-0B45-4C97-82F0-B2998786554A}" type="pres">
      <dgm:prSet presAssocID="{D68565BA-8B89-4B85-A441-AE244FC47103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1431FD0-16D0-4244-A80E-CB97E87783EB}" type="pres">
      <dgm:prSet presAssocID="{F7F9C609-FEE8-4F4D-A6C2-D53CDAFE0A2E}" presName="space" presStyleCnt="0"/>
      <dgm:spPr/>
    </dgm:pt>
    <dgm:pt modelId="{DC1C3429-C271-485A-A5DA-566E5458394F}" type="pres">
      <dgm:prSet presAssocID="{1D5FB350-800C-4C5B-99C7-FAD239298669}" presName="composite" presStyleCnt="0"/>
      <dgm:spPr/>
    </dgm:pt>
    <dgm:pt modelId="{1D6A45A1-0850-42EC-8B51-203ECBA616CF}" type="pres">
      <dgm:prSet presAssocID="{1D5FB350-800C-4C5B-99C7-FAD239298669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2E4D64F-63DD-46FC-B273-D5F2FE3A2F9F}" type="pres">
      <dgm:prSet presAssocID="{1D5FB350-800C-4C5B-99C7-FAD239298669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8757C6B-803F-479B-A24C-A2355E4C6279}" type="pres">
      <dgm:prSet presAssocID="{0B8CD977-B284-4088-AFAE-9158B38D0026}" presName="space" presStyleCnt="0"/>
      <dgm:spPr/>
    </dgm:pt>
    <dgm:pt modelId="{75715970-EB88-4F8C-BB91-6F91FCB98C9C}" type="pres">
      <dgm:prSet presAssocID="{A2E1F74D-0A20-4DDA-B3F7-6588182FB4CF}" presName="composite" presStyleCnt="0"/>
      <dgm:spPr/>
    </dgm:pt>
    <dgm:pt modelId="{B1F2C8A0-4409-454F-B447-857F399AD5F7}" type="pres">
      <dgm:prSet presAssocID="{A2E1F74D-0A20-4DDA-B3F7-6588182FB4CF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960186D-CED0-4A99-B948-E46745E4CCEF}" type="pres">
      <dgm:prSet presAssocID="{A2E1F74D-0A20-4DDA-B3F7-6588182FB4CF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7820E924-9C99-4104-AA3F-706A31ED3AEE}" type="presOf" srcId="{DA703522-E4B5-435E-B181-9A4ED18A9893}" destId="{22E4D64F-63DD-46FC-B273-D5F2FE3A2F9F}" srcOrd="0" destOrd="1" presId="urn:microsoft.com/office/officeart/2005/8/layout/hList1"/>
    <dgm:cxn modelId="{041E3A18-1BA8-46F2-A48F-5A8259CB4B89}" srcId="{1D5FB350-800C-4C5B-99C7-FAD239298669}" destId="{9BA32E5A-597E-4876-AA8A-F8F83E9B8818}" srcOrd="4" destOrd="0" parTransId="{C894C6F7-F8BA-4560-BEF0-EFCF5EA938BE}" sibTransId="{4023AF96-60AF-4DDA-95C7-AD826A2C4B14}"/>
    <dgm:cxn modelId="{4292F68A-706F-4F18-84D0-EE92ED27FA32}" srcId="{311A5E13-0D06-4970-BCA2-94C777C091DB}" destId="{A2E1F74D-0A20-4DDA-B3F7-6588182FB4CF}" srcOrd="2" destOrd="0" parTransId="{6722B4C5-7F8B-4CF3-BC64-A823123305D6}" sibTransId="{C58C0641-6A39-422B-94AA-8229EA653DED}"/>
    <dgm:cxn modelId="{B2770AB3-C994-4719-A846-F1E13CE029AE}" type="presOf" srcId="{9CF9933C-A50A-4FA8-B50D-59389664C8AC}" destId="{64E70DE7-0B45-4C97-82F0-B2998786554A}" srcOrd="0" destOrd="0" presId="urn:microsoft.com/office/officeart/2005/8/layout/hList1"/>
    <dgm:cxn modelId="{8FCAD4A6-8225-4FC0-B4BB-BD70590ADD82}" srcId="{311A5E13-0D06-4970-BCA2-94C777C091DB}" destId="{D68565BA-8B89-4B85-A441-AE244FC47103}" srcOrd="0" destOrd="0" parTransId="{94E47B59-9BEE-4513-AF42-25784B2AC49D}" sibTransId="{F7F9C609-FEE8-4F4D-A6C2-D53CDAFE0A2E}"/>
    <dgm:cxn modelId="{8954BDE0-3EE5-409B-926F-86524B262B83}" type="presOf" srcId="{C514A9DF-A5EE-4204-864D-52889A9D9FB1}" destId="{C960186D-CED0-4A99-B948-E46745E4CCEF}" srcOrd="0" destOrd="2" presId="urn:microsoft.com/office/officeart/2005/8/layout/hList1"/>
    <dgm:cxn modelId="{32BBD67D-9664-43C0-994E-9EC934421DA2}" srcId="{A2E1F74D-0A20-4DDA-B3F7-6588182FB4CF}" destId="{ACED64CB-717E-48E4-B403-39EC36921350}" srcOrd="1" destOrd="0" parTransId="{60C6CE78-37BC-4C93-B93D-C58B752368B0}" sibTransId="{8C07F5C4-2FEB-4685-9F65-104349644243}"/>
    <dgm:cxn modelId="{95F2D055-A581-49D5-B9B6-5050451A56EB}" srcId="{A2E1F74D-0A20-4DDA-B3F7-6588182FB4CF}" destId="{21830F2C-B817-447F-90AE-F71D6A101E00}" srcOrd="3" destOrd="0" parTransId="{8AABCF73-1357-494F-AD7F-E3A183B36EE3}" sibTransId="{58F503AB-5620-4FCA-9CBA-0049037E8A42}"/>
    <dgm:cxn modelId="{A7C1DE4D-3D25-4109-BEEB-44B9DD3105FF}" type="presOf" srcId="{F737DDF0-9C86-4743-A75F-9F55799BC27C}" destId="{64E70DE7-0B45-4C97-82F0-B2998786554A}" srcOrd="0" destOrd="4" presId="urn:microsoft.com/office/officeart/2005/8/layout/hList1"/>
    <dgm:cxn modelId="{42C4C649-43EA-4917-8D1E-8313BD578586}" type="presOf" srcId="{A6DC8556-A513-4101-9FBF-B10061380D9A}" destId="{22E4D64F-63DD-46FC-B273-D5F2FE3A2F9F}" srcOrd="0" destOrd="3" presId="urn:microsoft.com/office/officeart/2005/8/layout/hList1"/>
    <dgm:cxn modelId="{39085EA5-3138-4DAB-A4CF-62998D329EA9}" type="presOf" srcId="{0E94BD82-F5B1-4C55-80E5-43FA7901BE61}" destId="{64E70DE7-0B45-4C97-82F0-B2998786554A}" srcOrd="0" destOrd="3" presId="urn:microsoft.com/office/officeart/2005/8/layout/hList1"/>
    <dgm:cxn modelId="{717EB352-EB84-4A30-B49C-343930C9236A}" type="presOf" srcId="{311A5E13-0D06-4970-BCA2-94C777C091DB}" destId="{E0CA8323-6FCC-47AA-A478-06F27079F248}" srcOrd="0" destOrd="0" presId="urn:microsoft.com/office/officeart/2005/8/layout/hList1"/>
    <dgm:cxn modelId="{DA62F2F2-E488-4496-AA9E-E33971D613A4}" type="presOf" srcId="{CF2E4E2A-5449-46DC-88AE-A57EE2EA1703}" destId="{64E70DE7-0B45-4C97-82F0-B2998786554A}" srcOrd="0" destOrd="5" presId="urn:microsoft.com/office/officeart/2005/8/layout/hList1"/>
    <dgm:cxn modelId="{3C0CA919-7FA2-4478-90C0-CF0C96F5C679}" srcId="{D68565BA-8B89-4B85-A441-AE244FC47103}" destId="{CF2E4E2A-5449-46DC-88AE-A57EE2EA1703}" srcOrd="5" destOrd="0" parTransId="{862A39CD-A005-4D90-9D7A-19625A60E6B4}" sibTransId="{0F44B437-ECE3-45E3-AA54-C3E6D841E96C}"/>
    <dgm:cxn modelId="{777C31DD-D1FE-468F-BEC2-3CCFA67E5B0A}" srcId="{CF2E4E2A-5449-46DC-88AE-A57EE2EA1703}" destId="{D3345EC0-BA15-4682-885D-FD427AA6AC0B}" srcOrd="0" destOrd="0" parTransId="{A37B0187-033E-48F6-A2BA-ACD585DC2ED7}" sibTransId="{8A72D722-372A-4C1B-8043-AAA359623FAD}"/>
    <dgm:cxn modelId="{0E600152-16E3-4B90-9F8C-58EAC1E68F0C}" srcId="{1D5FB350-800C-4C5B-99C7-FAD239298669}" destId="{1E62C815-0B32-470B-BA6A-3E52262325A9}" srcOrd="2" destOrd="0" parTransId="{5D5A9646-380E-4B41-B306-6A83DC306404}" sibTransId="{28DF9FC9-3967-424A-AA34-22E49CEBB4BC}"/>
    <dgm:cxn modelId="{2AEC81CA-55B5-4A4B-A7A0-F96F65A22085}" type="presOf" srcId="{1D5FB350-800C-4C5B-99C7-FAD239298669}" destId="{1D6A45A1-0850-42EC-8B51-203ECBA616CF}" srcOrd="0" destOrd="0" presId="urn:microsoft.com/office/officeart/2005/8/layout/hList1"/>
    <dgm:cxn modelId="{126DE6BC-91BC-41AB-84A3-D8853523414A}" type="presOf" srcId="{D68565BA-8B89-4B85-A441-AE244FC47103}" destId="{671C1D33-1800-4A30-BADD-BCDB41362452}" srcOrd="0" destOrd="0" presId="urn:microsoft.com/office/officeart/2005/8/layout/hList1"/>
    <dgm:cxn modelId="{C60C7361-4C04-4065-844C-567FBE9F4B44}" srcId="{A2E1F74D-0A20-4DDA-B3F7-6588182FB4CF}" destId="{C514A9DF-A5EE-4204-864D-52889A9D9FB1}" srcOrd="2" destOrd="0" parTransId="{B05C89F4-3C5A-4085-A812-D73D09ACFC15}" sibTransId="{D51FEA00-EEEC-4075-BA35-EE878A172323}"/>
    <dgm:cxn modelId="{671F8325-1614-493F-BD57-7EAA9075A116}" srcId="{1D5FB350-800C-4C5B-99C7-FAD239298669}" destId="{DA703522-E4B5-435E-B181-9A4ED18A9893}" srcOrd="1" destOrd="0" parTransId="{02B40249-3507-4A3A-BF29-EE75197DA709}" sibTransId="{2361906C-9235-4D79-BD7F-5705C27D11CF}"/>
    <dgm:cxn modelId="{9AF68953-EFEA-424A-9B1A-CA7FD81115B7}" srcId="{D68565BA-8B89-4B85-A441-AE244FC47103}" destId="{59783184-A482-4574-9CD9-2A0C88BAAE33}" srcOrd="2" destOrd="0" parTransId="{FE5AE714-79EE-4D25-A0C6-D56BD6513527}" sibTransId="{18A2BD46-273E-4C9D-AA42-D2EADFFA7DFD}"/>
    <dgm:cxn modelId="{1E58B90A-1C44-4058-9BEC-904C49596497}" srcId="{D68565BA-8B89-4B85-A441-AE244FC47103}" destId="{0E94BD82-F5B1-4C55-80E5-43FA7901BE61}" srcOrd="3" destOrd="0" parTransId="{089863E7-C874-456D-9C50-B1CD49EB8812}" sibTransId="{10AE83B5-64EB-41F3-AAEC-CD83556CC0F8}"/>
    <dgm:cxn modelId="{1CE7F400-B3B2-418F-B9CA-376E55F6E7CB}" srcId="{A2E1F74D-0A20-4DDA-B3F7-6588182FB4CF}" destId="{FB76DAFE-D2F9-4703-864E-7A42E91AB454}" srcOrd="4" destOrd="0" parTransId="{4D3B5C19-F41B-45C1-8223-B79B7E125130}" sibTransId="{5D265E37-CF78-4826-AA1C-55FBD96D95F2}"/>
    <dgm:cxn modelId="{9C55D4D4-0FED-4767-8AF5-C22ED930FB7E}" type="presOf" srcId="{ACED64CB-717E-48E4-B403-39EC36921350}" destId="{C960186D-CED0-4A99-B948-E46745E4CCEF}" srcOrd="0" destOrd="1" presId="urn:microsoft.com/office/officeart/2005/8/layout/hList1"/>
    <dgm:cxn modelId="{0870CC74-93DA-47D8-92E1-C91EE85D8FED}" srcId="{D68565BA-8B89-4B85-A441-AE244FC47103}" destId="{EBF23086-1C7C-4F26-BEE4-A86C4C7D5EA1}" srcOrd="1" destOrd="0" parTransId="{205C291C-0837-480B-AE32-B3A4519C98DD}" sibTransId="{0B5258FC-8D36-4971-A5E6-6A2F9321BCD1}"/>
    <dgm:cxn modelId="{EE38F8F9-ACB0-4EF6-AD5B-73F8B61A267E}" srcId="{CF2E4E2A-5449-46DC-88AE-A57EE2EA1703}" destId="{E0645B9E-F656-4CAA-9132-67E396132C67}" srcOrd="1" destOrd="0" parTransId="{4C74266C-5645-4941-AA04-BF1DEDC55870}" sibTransId="{79CA0919-11F6-420C-8DAE-2417DE5BBE43}"/>
    <dgm:cxn modelId="{0360DBA8-11E0-4C74-86B1-266082A7C49E}" type="presOf" srcId="{05B82433-3178-4903-82E5-14EAB5FADDDB}" destId="{22E4D64F-63DD-46FC-B273-D5F2FE3A2F9F}" srcOrd="0" destOrd="0" presId="urn:microsoft.com/office/officeart/2005/8/layout/hList1"/>
    <dgm:cxn modelId="{3BC32A2F-4897-4C08-99FD-9B68CD2DFE4E}" srcId="{D68565BA-8B89-4B85-A441-AE244FC47103}" destId="{F737DDF0-9C86-4743-A75F-9F55799BC27C}" srcOrd="4" destOrd="0" parTransId="{6348012D-DDF3-4FF5-8A49-ADA118BB5079}" sibTransId="{97CCEBAB-2C91-4317-8316-94BD5D4FB4DA}"/>
    <dgm:cxn modelId="{E83355F1-BAA4-4407-8F6C-8E5308AF850B}" type="presOf" srcId="{C42B72E1-93C5-4048-AE1D-50C06B4D6F4A}" destId="{C960186D-CED0-4A99-B948-E46745E4CCEF}" srcOrd="0" destOrd="0" presId="urn:microsoft.com/office/officeart/2005/8/layout/hList1"/>
    <dgm:cxn modelId="{58BC496E-D24F-4711-AFBF-12E4389410CF}" type="presOf" srcId="{FB76DAFE-D2F9-4703-864E-7A42E91AB454}" destId="{C960186D-CED0-4A99-B948-E46745E4CCEF}" srcOrd="0" destOrd="4" presId="urn:microsoft.com/office/officeart/2005/8/layout/hList1"/>
    <dgm:cxn modelId="{F9CA25A1-BD25-4785-B8A0-E71DFB8EA27A}" srcId="{1D5FB350-800C-4C5B-99C7-FAD239298669}" destId="{85665AB5-20A3-47B1-8AAA-EECA3C20AFF6}" srcOrd="5" destOrd="0" parTransId="{DAD73184-D169-4AFA-84BB-2F483226AADE}" sibTransId="{99F0C30B-E79A-43E5-A034-4F3A043A8B07}"/>
    <dgm:cxn modelId="{31D65240-F75E-48E8-92F8-31B079265CCB}" type="presOf" srcId="{D3345EC0-BA15-4682-885D-FD427AA6AC0B}" destId="{64E70DE7-0B45-4C97-82F0-B2998786554A}" srcOrd="0" destOrd="6" presId="urn:microsoft.com/office/officeart/2005/8/layout/hList1"/>
    <dgm:cxn modelId="{B739B8A4-8B8F-4FBB-B9BD-79075701998B}" type="presOf" srcId="{9BA32E5A-597E-4876-AA8A-F8F83E9B8818}" destId="{22E4D64F-63DD-46FC-B273-D5F2FE3A2F9F}" srcOrd="0" destOrd="4" presId="urn:microsoft.com/office/officeart/2005/8/layout/hList1"/>
    <dgm:cxn modelId="{E0BDAE16-F513-4EB4-A7A7-0C584F2EA985}" type="presOf" srcId="{A2E1F74D-0A20-4DDA-B3F7-6588182FB4CF}" destId="{B1F2C8A0-4409-454F-B447-857F399AD5F7}" srcOrd="0" destOrd="0" presId="urn:microsoft.com/office/officeart/2005/8/layout/hList1"/>
    <dgm:cxn modelId="{9A9B5087-2CF0-47C5-9698-653E3563D45A}" type="presOf" srcId="{1E62C815-0B32-470B-BA6A-3E52262325A9}" destId="{22E4D64F-63DD-46FC-B273-D5F2FE3A2F9F}" srcOrd="0" destOrd="2" presId="urn:microsoft.com/office/officeart/2005/8/layout/hList1"/>
    <dgm:cxn modelId="{BE6D761F-21B2-4E55-98D9-2D8FE53DFC8C}" srcId="{A2E1F74D-0A20-4DDA-B3F7-6588182FB4CF}" destId="{C42B72E1-93C5-4048-AE1D-50C06B4D6F4A}" srcOrd="0" destOrd="0" parTransId="{EA1B254D-52CB-4918-AEEB-89DAB850BBE4}" sibTransId="{79503A0A-53E4-4D89-9E0A-2A3A630E080F}"/>
    <dgm:cxn modelId="{46CFD275-1363-4728-B056-21C7282FE6D4}" srcId="{311A5E13-0D06-4970-BCA2-94C777C091DB}" destId="{1D5FB350-800C-4C5B-99C7-FAD239298669}" srcOrd="1" destOrd="0" parTransId="{0380764D-1848-4FFF-9566-21EDDF956268}" sibTransId="{0B8CD977-B284-4088-AFAE-9158B38D0026}"/>
    <dgm:cxn modelId="{7D39CC35-13BA-40E5-8712-AD6BC44F140C}" srcId="{1D5FB350-800C-4C5B-99C7-FAD239298669}" destId="{05B82433-3178-4903-82E5-14EAB5FADDDB}" srcOrd="0" destOrd="0" parTransId="{1FA35A08-F567-4801-B222-5A186F758605}" sibTransId="{13D11947-D69A-402E-A613-F83848411762}"/>
    <dgm:cxn modelId="{35181EEE-A10D-4246-9886-C23704697163}" srcId="{1D5FB350-800C-4C5B-99C7-FAD239298669}" destId="{A6DC8556-A513-4101-9FBF-B10061380D9A}" srcOrd="3" destOrd="0" parTransId="{F0BBCD0E-5FBE-4DBC-81C9-B4D2E8836FAC}" sibTransId="{36D3D392-8342-41F4-86CD-C838485C4954}"/>
    <dgm:cxn modelId="{BFB7615F-1CE3-4835-A0AB-F1E5568EB611}" srcId="{D68565BA-8B89-4B85-A441-AE244FC47103}" destId="{9CF9933C-A50A-4FA8-B50D-59389664C8AC}" srcOrd="0" destOrd="0" parTransId="{F9F615C6-B964-459D-8539-C814B073238C}" sibTransId="{B618FFB0-B5B7-4F4E-840E-B96FD155617E}"/>
    <dgm:cxn modelId="{0FD9AC5A-918E-4CE9-8ED0-21A76ECE36B4}" type="presOf" srcId="{21830F2C-B817-447F-90AE-F71D6A101E00}" destId="{C960186D-CED0-4A99-B948-E46745E4CCEF}" srcOrd="0" destOrd="3" presId="urn:microsoft.com/office/officeart/2005/8/layout/hList1"/>
    <dgm:cxn modelId="{FC142CB4-A1CD-47C7-BF02-E7B87447CCDA}" type="presOf" srcId="{EBF23086-1C7C-4F26-BEE4-A86C4C7D5EA1}" destId="{64E70DE7-0B45-4C97-82F0-B2998786554A}" srcOrd="0" destOrd="1" presId="urn:microsoft.com/office/officeart/2005/8/layout/hList1"/>
    <dgm:cxn modelId="{FDF877BE-CC94-40C5-AB98-4F4F545D7ED0}" type="presOf" srcId="{59783184-A482-4574-9CD9-2A0C88BAAE33}" destId="{64E70DE7-0B45-4C97-82F0-B2998786554A}" srcOrd="0" destOrd="2" presId="urn:microsoft.com/office/officeart/2005/8/layout/hList1"/>
    <dgm:cxn modelId="{513E5FFF-CE4D-4097-9E5B-8EEB940A959E}" type="presOf" srcId="{85665AB5-20A3-47B1-8AAA-EECA3C20AFF6}" destId="{22E4D64F-63DD-46FC-B273-D5F2FE3A2F9F}" srcOrd="0" destOrd="5" presId="urn:microsoft.com/office/officeart/2005/8/layout/hList1"/>
    <dgm:cxn modelId="{E3831B2F-F45D-4037-BEAE-F480401E7CD6}" type="presOf" srcId="{E0645B9E-F656-4CAA-9132-67E396132C67}" destId="{64E70DE7-0B45-4C97-82F0-B2998786554A}" srcOrd="0" destOrd="7" presId="urn:microsoft.com/office/officeart/2005/8/layout/hList1"/>
    <dgm:cxn modelId="{AA392682-0B7F-4752-A69B-50421D6C6687}" type="presParOf" srcId="{E0CA8323-6FCC-47AA-A478-06F27079F248}" destId="{89BC4000-4B1F-47DD-90E1-1F2D2CBA842A}" srcOrd="0" destOrd="0" presId="urn:microsoft.com/office/officeart/2005/8/layout/hList1"/>
    <dgm:cxn modelId="{809FB7C6-6F8F-4C0D-A031-C9485CE2A29F}" type="presParOf" srcId="{89BC4000-4B1F-47DD-90E1-1F2D2CBA842A}" destId="{671C1D33-1800-4A30-BADD-BCDB41362452}" srcOrd="0" destOrd="0" presId="urn:microsoft.com/office/officeart/2005/8/layout/hList1"/>
    <dgm:cxn modelId="{819C313F-CCB1-4BD2-B6E2-E4AE10A2B3FF}" type="presParOf" srcId="{89BC4000-4B1F-47DD-90E1-1F2D2CBA842A}" destId="{64E70DE7-0B45-4C97-82F0-B2998786554A}" srcOrd="1" destOrd="0" presId="urn:microsoft.com/office/officeart/2005/8/layout/hList1"/>
    <dgm:cxn modelId="{5E73E3FD-532A-49E8-9DF7-DDBBC7589F07}" type="presParOf" srcId="{E0CA8323-6FCC-47AA-A478-06F27079F248}" destId="{71431FD0-16D0-4244-A80E-CB97E87783EB}" srcOrd="1" destOrd="0" presId="urn:microsoft.com/office/officeart/2005/8/layout/hList1"/>
    <dgm:cxn modelId="{418BA16C-7B31-48B1-B298-8CDC1437B496}" type="presParOf" srcId="{E0CA8323-6FCC-47AA-A478-06F27079F248}" destId="{DC1C3429-C271-485A-A5DA-566E5458394F}" srcOrd="2" destOrd="0" presId="urn:microsoft.com/office/officeart/2005/8/layout/hList1"/>
    <dgm:cxn modelId="{26493172-6194-43F1-A671-B5EAB3854829}" type="presParOf" srcId="{DC1C3429-C271-485A-A5DA-566E5458394F}" destId="{1D6A45A1-0850-42EC-8B51-203ECBA616CF}" srcOrd="0" destOrd="0" presId="urn:microsoft.com/office/officeart/2005/8/layout/hList1"/>
    <dgm:cxn modelId="{93BD327B-F3BD-471D-AAB5-E5D4872A046E}" type="presParOf" srcId="{DC1C3429-C271-485A-A5DA-566E5458394F}" destId="{22E4D64F-63DD-46FC-B273-D5F2FE3A2F9F}" srcOrd="1" destOrd="0" presId="urn:microsoft.com/office/officeart/2005/8/layout/hList1"/>
    <dgm:cxn modelId="{BBE47BEA-4F12-4FB0-BF39-E7DB346E3F54}" type="presParOf" srcId="{E0CA8323-6FCC-47AA-A478-06F27079F248}" destId="{48757C6B-803F-479B-A24C-A2355E4C6279}" srcOrd="3" destOrd="0" presId="urn:microsoft.com/office/officeart/2005/8/layout/hList1"/>
    <dgm:cxn modelId="{F6ADBCA3-DC3E-4F97-AD08-578147940E69}" type="presParOf" srcId="{E0CA8323-6FCC-47AA-A478-06F27079F248}" destId="{75715970-EB88-4F8C-BB91-6F91FCB98C9C}" srcOrd="4" destOrd="0" presId="urn:microsoft.com/office/officeart/2005/8/layout/hList1"/>
    <dgm:cxn modelId="{DCCB677C-5B92-49B9-939B-53A7414C9FFC}" type="presParOf" srcId="{75715970-EB88-4F8C-BB91-6F91FCB98C9C}" destId="{B1F2C8A0-4409-454F-B447-857F399AD5F7}" srcOrd="0" destOrd="0" presId="urn:microsoft.com/office/officeart/2005/8/layout/hList1"/>
    <dgm:cxn modelId="{5E2D1E0F-C389-439B-ABD2-4D9E1AE0A775}" type="presParOf" srcId="{75715970-EB88-4F8C-BB91-6F91FCB98C9C}" destId="{C960186D-CED0-4A99-B948-E46745E4CCE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38E6FF5-DF28-4A12-B918-615E17D82A57}" type="doc">
      <dgm:prSet loTypeId="urn:microsoft.com/office/officeart/2005/8/layout/cycle3" loCatId="cycle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s-ES"/>
        </a:p>
      </dgm:t>
    </dgm:pt>
    <dgm:pt modelId="{FF206EE7-2792-428D-9918-F6CEEB08305F}">
      <dgm:prSet phldrT="[Texto]" custT="1"/>
      <dgm:spPr/>
      <dgm:t>
        <a:bodyPr/>
        <a:lstStyle/>
        <a:p>
          <a:r>
            <a:rPr lang="es-ES" sz="1500" b="1" dirty="0" smtClean="0"/>
            <a:t>SMART ENVIRONMENT</a:t>
          </a:r>
          <a:endParaRPr lang="es-ES" sz="1500" b="1" dirty="0"/>
        </a:p>
      </dgm:t>
    </dgm:pt>
    <dgm:pt modelId="{4A7F6954-62D5-4CA0-AEC9-A0930A630448}" type="parTrans" cxnId="{61A7DB23-09DC-4D84-A8A5-E6C868C44561}">
      <dgm:prSet/>
      <dgm:spPr/>
      <dgm:t>
        <a:bodyPr/>
        <a:lstStyle/>
        <a:p>
          <a:endParaRPr lang="es-ES" sz="1500" b="1"/>
        </a:p>
      </dgm:t>
    </dgm:pt>
    <dgm:pt modelId="{C6AE8095-9255-4C1D-96F7-13DE5EF666E4}" type="sibTrans" cxnId="{61A7DB23-09DC-4D84-A8A5-E6C868C44561}">
      <dgm:prSet custT="1"/>
      <dgm:spPr/>
      <dgm:t>
        <a:bodyPr/>
        <a:lstStyle/>
        <a:p>
          <a:endParaRPr lang="es-ES" sz="1500" b="1"/>
        </a:p>
      </dgm:t>
    </dgm:pt>
    <dgm:pt modelId="{0B2E96AA-EA4E-49D6-B0BB-BA1085C80C92}">
      <dgm:prSet phldrT="[Texto]" custT="1"/>
      <dgm:spPr/>
      <dgm:t>
        <a:bodyPr/>
        <a:lstStyle/>
        <a:p>
          <a:r>
            <a:rPr lang="es-ES" sz="1500" b="1" dirty="0" smtClean="0"/>
            <a:t>SMART MOBILITY</a:t>
          </a:r>
          <a:endParaRPr lang="es-ES" sz="1500" b="1" dirty="0"/>
        </a:p>
      </dgm:t>
    </dgm:pt>
    <dgm:pt modelId="{16D91F2C-B413-40A9-9178-3749F7E2163E}" type="parTrans" cxnId="{B77B86B0-5699-4B41-ADD8-D10D3BC9FB24}">
      <dgm:prSet/>
      <dgm:spPr/>
      <dgm:t>
        <a:bodyPr/>
        <a:lstStyle/>
        <a:p>
          <a:endParaRPr lang="es-ES" sz="1500" b="1"/>
        </a:p>
      </dgm:t>
    </dgm:pt>
    <dgm:pt modelId="{331A26C5-5EF9-4D3C-AAE5-F509BB998B81}" type="sibTrans" cxnId="{B77B86B0-5699-4B41-ADD8-D10D3BC9FB24}">
      <dgm:prSet custT="1"/>
      <dgm:spPr/>
      <dgm:t>
        <a:bodyPr/>
        <a:lstStyle/>
        <a:p>
          <a:endParaRPr lang="es-ES" sz="1500" b="1"/>
        </a:p>
      </dgm:t>
    </dgm:pt>
    <dgm:pt modelId="{813E843A-9CF1-4F6E-A7B4-3BAC38E720D2}">
      <dgm:prSet phldrT="[Texto]" custT="1"/>
      <dgm:spPr/>
      <dgm:t>
        <a:bodyPr/>
        <a:lstStyle/>
        <a:p>
          <a:r>
            <a:rPr lang="es-ES" sz="1500" b="1" dirty="0" smtClean="0"/>
            <a:t>SMART LIVING</a:t>
          </a:r>
          <a:endParaRPr lang="es-ES" sz="1500" b="1" dirty="0"/>
        </a:p>
      </dgm:t>
    </dgm:pt>
    <dgm:pt modelId="{B690BC4D-5AF7-4D14-A7D1-867EF074D78F}" type="parTrans" cxnId="{F87A0FF6-E6D3-4E44-A859-42D2367C59AF}">
      <dgm:prSet/>
      <dgm:spPr/>
      <dgm:t>
        <a:bodyPr/>
        <a:lstStyle/>
        <a:p>
          <a:endParaRPr lang="es-ES" sz="1500" b="1"/>
        </a:p>
      </dgm:t>
    </dgm:pt>
    <dgm:pt modelId="{15B3B3E2-504D-4DE8-8ED9-4EF2608C604C}" type="sibTrans" cxnId="{F87A0FF6-E6D3-4E44-A859-42D2367C59AF}">
      <dgm:prSet custT="1"/>
      <dgm:spPr/>
      <dgm:t>
        <a:bodyPr/>
        <a:lstStyle/>
        <a:p>
          <a:endParaRPr lang="es-ES" sz="1500" b="1"/>
        </a:p>
      </dgm:t>
    </dgm:pt>
    <dgm:pt modelId="{CECBBA33-E3DE-4603-B5F6-DC047FA4CA05}">
      <dgm:prSet phldrT="[Texto]" custT="1"/>
      <dgm:spPr/>
      <dgm:t>
        <a:bodyPr/>
        <a:lstStyle/>
        <a:p>
          <a:r>
            <a:rPr lang="es-ES" sz="1500" b="1" dirty="0" smtClean="0"/>
            <a:t>SMART PEOPLE</a:t>
          </a:r>
          <a:endParaRPr lang="es-ES" sz="1500" b="1" dirty="0"/>
        </a:p>
      </dgm:t>
    </dgm:pt>
    <dgm:pt modelId="{FF22F240-E8ED-471F-9BF9-4989CCB7C10C}" type="parTrans" cxnId="{C117ED80-9DCA-4812-986F-F86AE1DA6C7D}">
      <dgm:prSet/>
      <dgm:spPr/>
      <dgm:t>
        <a:bodyPr/>
        <a:lstStyle/>
        <a:p>
          <a:endParaRPr lang="es-ES" sz="1500" b="1"/>
        </a:p>
      </dgm:t>
    </dgm:pt>
    <dgm:pt modelId="{CDFF383A-7E1F-477C-8AA5-1E645C3B014F}" type="sibTrans" cxnId="{C117ED80-9DCA-4812-986F-F86AE1DA6C7D}">
      <dgm:prSet custT="1"/>
      <dgm:spPr/>
      <dgm:t>
        <a:bodyPr/>
        <a:lstStyle/>
        <a:p>
          <a:endParaRPr lang="es-ES" sz="1500" b="1"/>
        </a:p>
      </dgm:t>
    </dgm:pt>
    <dgm:pt modelId="{F8DAC342-A344-4512-AE01-7A99161158DE}">
      <dgm:prSet phldrT="[Texto]" custT="1"/>
      <dgm:spPr/>
      <dgm:t>
        <a:bodyPr/>
        <a:lstStyle/>
        <a:p>
          <a:r>
            <a:rPr lang="es-ES" sz="1500" b="1" dirty="0" smtClean="0"/>
            <a:t>SMART GOVERNMENT</a:t>
          </a:r>
          <a:endParaRPr lang="es-ES" sz="1500" b="1" dirty="0"/>
        </a:p>
      </dgm:t>
    </dgm:pt>
    <dgm:pt modelId="{C7259A2B-28E6-4574-912D-7F258AE73CCE}" type="parTrans" cxnId="{55A88719-0E54-4705-A123-ACA0C74AD1A4}">
      <dgm:prSet/>
      <dgm:spPr/>
      <dgm:t>
        <a:bodyPr/>
        <a:lstStyle/>
        <a:p>
          <a:endParaRPr lang="es-ES" sz="1500" b="1"/>
        </a:p>
      </dgm:t>
    </dgm:pt>
    <dgm:pt modelId="{744D8832-06D5-4978-94F9-F28418145C33}" type="sibTrans" cxnId="{55A88719-0E54-4705-A123-ACA0C74AD1A4}">
      <dgm:prSet custT="1"/>
      <dgm:spPr/>
      <dgm:t>
        <a:bodyPr/>
        <a:lstStyle/>
        <a:p>
          <a:endParaRPr lang="es-ES" sz="1500" b="1"/>
        </a:p>
      </dgm:t>
    </dgm:pt>
    <dgm:pt modelId="{738A2DDC-12B4-4D8F-9EC9-8FA4281BA6B3}" type="pres">
      <dgm:prSet presAssocID="{B38E6FF5-DF28-4A12-B918-615E17D82A5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F69724BB-74AD-4FEE-9B14-F87DEFB28930}" type="pres">
      <dgm:prSet presAssocID="{B38E6FF5-DF28-4A12-B918-615E17D82A57}" presName="cycle" presStyleCnt="0"/>
      <dgm:spPr/>
    </dgm:pt>
    <dgm:pt modelId="{08D7F8E0-41D7-4815-B4A3-F347D1C09096}" type="pres">
      <dgm:prSet presAssocID="{FF206EE7-2792-428D-9918-F6CEEB08305F}" presName="nodeFirs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7C980F2-61B2-40DF-81BC-A64F23189BB6}" type="pres">
      <dgm:prSet presAssocID="{C6AE8095-9255-4C1D-96F7-13DE5EF666E4}" presName="sibTransFirstNode" presStyleLbl="bgShp" presStyleIdx="0" presStyleCnt="1"/>
      <dgm:spPr/>
      <dgm:t>
        <a:bodyPr/>
        <a:lstStyle/>
        <a:p>
          <a:endParaRPr lang="es-ES"/>
        </a:p>
      </dgm:t>
    </dgm:pt>
    <dgm:pt modelId="{7364E646-3FD7-47BA-B932-31591C834737}" type="pres">
      <dgm:prSet presAssocID="{0B2E96AA-EA4E-49D6-B0BB-BA1085C80C92}" presName="nodeFollowingNodes" presStyleLbl="node1" presStyleIdx="1" presStyleCnt="5" custRadScaleRad="101401" custRadScaleInc="2363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41DD679-A5C4-47FD-BDE9-8CA8F9F48C00}" type="pres">
      <dgm:prSet presAssocID="{813E843A-9CF1-4F6E-A7B4-3BAC38E720D2}" presName="nodeFollowingNodes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F586B07-39FE-4697-8902-89BEE56DB008}" type="pres">
      <dgm:prSet presAssocID="{CECBBA33-E3DE-4603-B5F6-DC047FA4CA05}" presName="nodeFollowingNodes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C02F324-DDAE-4D66-B103-D0F016F49599}" type="pres">
      <dgm:prSet presAssocID="{F8DAC342-A344-4512-AE01-7A99161158DE}" presName="nodeFollowingNodes" presStyleLbl="node1" presStyleIdx="4" presStyleCnt="5" custRadScaleRad="100624" custRadScaleInc="-2358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8DC1F069-CD93-4341-B915-431665D1D3FE}" type="presOf" srcId="{CECBBA33-E3DE-4603-B5F6-DC047FA4CA05}" destId="{6F586B07-39FE-4697-8902-89BEE56DB008}" srcOrd="0" destOrd="0" presId="urn:microsoft.com/office/officeart/2005/8/layout/cycle3"/>
    <dgm:cxn modelId="{10FEE5D7-E871-4B08-A75F-7D537CC4C5CF}" type="presOf" srcId="{0B2E96AA-EA4E-49D6-B0BB-BA1085C80C92}" destId="{7364E646-3FD7-47BA-B932-31591C834737}" srcOrd="0" destOrd="0" presId="urn:microsoft.com/office/officeart/2005/8/layout/cycle3"/>
    <dgm:cxn modelId="{8E60E156-7A2D-4818-B37B-F5AD78F1062A}" type="presOf" srcId="{813E843A-9CF1-4F6E-A7B4-3BAC38E720D2}" destId="{741DD679-A5C4-47FD-BDE9-8CA8F9F48C00}" srcOrd="0" destOrd="0" presId="urn:microsoft.com/office/officeart/2005/8/layout/cycle3"/>
    <dgm:cxn modelId="{55A88719-0E54-4705-A123-ACA0C74AD1A4}" srcId="{B38E6FF5-DF28-4A12-B918-615E17D82A57}" destId="{F8DAC342-A344-4512-AE01-7A99161158DE}" srcOrd="4" destOrd="0" parTransId="{C7259A2B-28E6-4574-912D-7F258AE73CCE}" sibTransId="{744D8832-06D5-4978-94F9-F28418145C33}"/>
    <dgm:cxn modelId="{61A7DB23-09DC-4D84-A8A5-E6C868C44561}" srcId="{B38E6FF5-DF28-4A12-B918-615E17D82A57}" destId="{FF206EE7-2792-428D-9918-F6CEEB08305F}" srcOrd="0" destOrd="0" parTransId="{4A7F6954-62D5-4CA0-AEC9-A0930A630448}" sibTransId="{C6AE8095-9255-4C1D-96F7-13DE5EF666E4}"/>
    <dgm:cxn modelId="{C117ED80-9DCA-4812-986F-F86AE1DA6C7D}" srcId="{B38E6FF5-DF28-4A12-B918-615E17D82A57}" destId="{CECBBA33-E3DE-4603-B5F6-DC047FA4CA05}" srcOrd="3" destOrd="0" parTransId="{FF22F240-E8ED-471F-9BF9-4989CCB7C10C}" sibTransId="{CDFF383A-7E1F-477C-8AA5-1E645C3B014F}"/>
    <dgm:cxn modelId="{F87A0FF6-E6D3-4E44-A859-42D2367C59AF}" srcId="{B38E6FF5-DF28-4A12-B918-615E17D82A57}" destId="{813E843A-9CF1-4F6E-A7B4-3BAC38E720D2}" srcOrd="2" destOrd="0" parTransId="{B690BC4D-5AF7-4D14-A7D1-867EF074D78F}" sibTransId="{15B3B3E2-504D-4DE8-8ED9-4EF2608C604C}"/>
    <dgm:cxn modelId="{B77B86B0-5699-4B41-ADD8-D10D3BC9FB24}" srcId="{B38E6FF5-DF28-4A12-B918-615E17D82A57}" destId="{0B2E96AA-EA4E-49D6-B0BB-BA1085C80C92}" srcOrd="1" destOrd="0" parTransId="{16D91F2C-B413-40A9-9178-3749F7E2163E}" sibTransId="{331A26C5-5EF9-4D3C-AAE5-F509BB998B81}"/>
    <dgm:cxn modelId="{528566D5-F494-431B-84EA-21DF3819C179}" type="presOf" srcId="{FF206EE7-2792-428D-9918-F6CEEB08305F}" destId="{08D7F8E0-41D7-4815-B4A3-F347D1C09096}" srcOrd="0" destOrd="0" presId="urn:microsoft.com/office/officeart/2005/8/layout/cycle3"/>
    <dgm:cxn modelId="{D5354F33-A9D2-4E1E-A3A7-25DD1F010B88}" type="presOf" srcId="{B38E6FF5-DF28-4A12-B918-615E17D82A57}" destId="{738A2DDC-12B4-4D8F-9EC9-8FA4281BA6B3}" srcOrd="0" destOrd="0" presId="urn:microsoft.com/office/officeart/2005/8/layout/cycle3"/>
    <dgm:cxn modelId="{7A8EDFCD-8755-44FB-9578-892E135AC7BE}" type="presOf" srcId="{C6AE8095-9255-4C1D-96F7-13DE5EF666E4}" destId="{27C980F2-61B2-40DF-81BC-A64F23189BB6}" srcOrd="0" destOrd="0" presId="urn:microsoft.com/office/officeart/2005/8/layout/cycle3"/>
    <dgm:cxn modelId="{7A99729F-B7EC-4CAE-8CF6-180EF962FF3F}" type="presOf" srcId="{F8DAC342-A344-4512-AE01-7A99161158DE}" destId="{CC02F324-DDAE-4D66-B103-D0F016F49599}" srcOrd="0" destOrd="0" presId="urn:microsoft.com/office/officeart/2005/8/layout/cycle3"/>
    <dgm:cxn modelId="{C69CB609-7F0E-4C63-A7C6-2ED6A303EDCC}" type="presParOf" srcId="{738A2DDC-12B4-4D8F-9EC9-8FA4281BA6B3}" destId="{F69724BB-74AD-4FEE-9B14-F87DEFB28930}" srcOrd="0" destOrd="0" presId="urn:microsoft.com/office/officeart/2005/8/layout/cycle3"/>
    <dgm:cxn modelId="{CC495822-C95F-4C5C-87A3-FDA2E4C74FDB}" type="presParOf" srcId="{F69724BB-74AD-4FEE-9B14-F87DEFB28930}" destId="{08D7F8E0-41D7-4815-B4A3-F347D1C09096}" srcOrd="0" destOrd="0" presId="urn:microsoft.com/office/officeart/2005/8/layout/cycle3"/>
    <dgm:cxn modelId="{BDB8CF05-21AE-4A20-B839-D486C9A78AC3}" type="presParOf" srcId="{F69724BB-74AD-4FEE-9B14-F87DEFB28930}" destId="{27C980F2-61B2-40DF-81BC-A64F23189BB6}" srcOrd="1" destOrd="0" presId="urn:microsoft.com/office/officeart/2005/8/layout/cycle3"/>
    <dgm:cxn modelId="{38D6AFA0-3F73-4694-A31B-FDF8B87A4A9C}" type="presParOf" srcId="{F69724BB-74AD-4FEE-9B14-F87DEFB28930}" destId="{7364E646-3FD7-47BA-B932-31591C834737}" srcOrd="2" destOrd="0" presId="urn:microsoft.com/office/officeart/2005/8/layout/cycle3"/>
    <dgm:cxn modelId="{C11D5A2C-9AAA-478E-817B-DA03CF421933}" type="presParOf" srcId="{F69724BB-74AD-4FEE-9B14-F87DEFB28930}" destId="{741DD679-A5C4-47FD-BDE9-8CA8F9F48C00}" srcOrd="3" destOrd="0" presId="urn:microsoft.com/office/officeart/2005/8/layout/cycle3"/>
    <dgm:cxn modelId="{7CD8A4FC-33EC-4A07-BB25-74E11E8592CC}" type="presParOf" srcId="{F69724BB-74AD-4FEE-9B14-F87DEFB28930}" destId="{6F586B07-39FE-4697-8902-89BEE56DB008}" srcOrd="4" destOrd="0" presId="urn:microsoft.com/office/officeart/2005/8/layout/cycle3"/>
    <dgm:cxn modelId="{28ABE58A-C4B8-4876-BF80-CF35A7785D9C}" type="presParOf" srcId="{F69724BB-74AD-4FEE-9B14-F87DEFB28930}" destId="{CC02F324-DDAE-4D66-B103-D0F016F49599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51110A2-6368-4EC9-93A3-7822DBA4F072}" type="doc">
      <dgm:prSet loTypeId="urn:microsoft.com/office/officeart/2005/8/layout/process3" loCatId="process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s-ES"/>
        </a:p>
      </dgm:t>
    </dgm:pt>
    <dgm:pt modelId="{0DF0C91F-674D-4952-AED2-C878620E6DB7}">
      <dgm:prSet phldrT="[Texto]" custT="1"/>
      <dgm:spPr/>
      <dgm:t>
        <a:bodyPr/>
        <a:lstStyle/>
        <a:p>
          <a:r>
            <a:rPr lang="es-ES" sz="1400" b="1" dirty="0" smtClean="0"/>
            <a:t>Inteligencia de Gobierno</a:t>
          </a:r>
          <a:endParaRPr lang="es-ES" sz="1400" b="1" dirty="0"/>
        </a:p>
      </dgm:t>
    </dgm:pt>
    <dgm:pt modelId="{FA8C5ECD-0835-4543-8BDD-5DA61E6C0C77}" type="parTrans" cxnId="{DAF618E0-3FB9-4409-9B5B-7BAC37BED410}">
      <dgm:prSet/>
      <dgm:spPr/>
      <dgm:t>
        <a:bodyPr/>
        <a:lstStyle/>
        <a:p>
          <a:endParaRPr lang="es-ES"/>
        </a:p>
      </dgm:t>
    </dgm:pt>
    <dgm:pt modelId="{283AF542-8AC4-46C2-A48E-5B46EDCA60E8}" type="sibTrans" cxnId="{DAF618E0-3FB9-4409-9B5B-7BAC37BED410}">
      <dgm:prSet/>
      <dgm:spPr/>
      <dgm:t>
        <a:bodyPr/>
        <a:lstStyle/>
        <a:p>
          <a:endParaRPr lang="es-ES"/>
        </a:p>
      </dgm:t>
    </dgm:pt>
    <dgm:pt modelId="{D85580FF-0DB0-41C4-AD5F-2E1A555BD1E4}">
      <dgm:prSet phldrT="[Texto]"/>
      <dgm:spPr/>
      <dgm:t>
        <a:bodyPr/>
        <a:lstStyle/>
        <a:p>
          <a:r>
            <a:rPr lang="es-ES" dirty="0" smtClean="0"/>
            <a:t>Replanteamiento del clásico Business Intelligence desde las perspectivas de Sector Público y Big Data</a:t>
          </a:r>
          <a:endParaRPr lang="es-ES" dirty="0"/>
        </a:p>
      </dgm:t>
    </dgm:pt>
    <dgm:pt modelId="{36D92EA3-3CE2-4E06-8BA6-454C5DD05C5C}" type="parTrans" cxnId="{1FA68540-A519-4325-9E2F-179C31785062}">
      <dgm:prSet/>
      <dgm:spPr/>
      <dgm:t>
        <a:bodyPr/>
        <a:lstStyle/>
        <a:p>
          <a:endParaRPr lang="es-ES"/>
        </a:p>
      </dgm:t>
    </dgm:pt>
    <dgm:pt modelId="{6A8458B6-F83B-4150-810D-4213AF53EA50}" type="sibTrans" cxnId="{1FA68540-A519-4325-9E2F-179C31785062}">
      <dgm:prSet/>
      <dgm:spPr/>
      <dgm:t>
        <a:bodyPr/>
        <a:lstStyle/>
        <a:p>
          <a:endParaRPr lang="es-ES"/>
        </a:p>
      </dgm:t>
    </dgm:pt>
    <dgm:pt modelId="{56319691-3F5A-4257-B968-DA4FFB0BC1D9}">
      <dgm:prSet phldrT="[Texto]" custT="1"/>
      <dgm:spPr/>
      <dgm:t>
        <a:bodyPr/>
        <a:lstStyle/>
        <a:p>
          <a:r>
            <a:rPr lang="es-ES" sz="1400" b="1" dirty="0" smtClean="0"/>
            <a:t>Smart Open APIs</a:t>
          </a:r>
          <a:endParaRPr lang="es-ES" sz="1400" b="1" dirty="0"/>
        </a:p>
      </dgm:t>
    </dgm:pt>
    <dgm:pt modelId="{BD74D2CF-4392-4D4E-BD83-E95891F37AA3}" type="parTrans" cxnId="{B2B66D40-D941-40E6-A922-616D9880C523}">
      <dgm:prSet/>
      <dgm:spPr/>
      <dgm:t>
        <a:bodyPr/>
        <a:lstStyle/>
        <a:p>
          <a:endParaRPr lang="es-ES"/>
        </a:p>
      </dgm:t>
    </dgm:pt>
    <dgm:pt modelId="{2FA4519D-EFBE-4BB7-865B-0782CC335E72}" type="sibTrans" cxnId="{B2B66D40-D941-40E6-A922-616D9880C523}">
      <dgm:prSet/>
      <dgm:spPr/>
      <dgm:t>
        <a:bodyPr/>
        <a:lstStyle/>
        <a:p>
          <a:endParaRPr lang="es-ES"/>
        </a:p>
      </dgm:t>
    </dgm:pt>
    <dgm:pt modelId="{B34C6DE6-9B97-49BD-B2E6-C25C737C47ED}">
      <dgm:prSet phldrT="[Texto]"/>
      <dgm:spPr/>
      <dgm:t>
        <a:bodyPr/>
        <a:lstStyle/>
        <a:p>
          <a:r>
            <a:rPr lang="es-ES" dirty="0" smtClean="0"/>
            <a:t>Apertura de datos analíticos</a:t>
          </a:r>
          <a:endParaRPr lang="es-ES" dirty="0"/>
        </a:p>
      </dgm:t>
    </dgm:pt>
    <dgm:pt modelId="{5F4371A1-D762-4AE9-B5A1-2C8190D0BCD7}" type="parTrans" cxnId="{FA91404C-82FA-4C52-B3DC-10F2E62A19B0}">
      <dgm:prSet/>
      <dgm:spPr/>
      <dgm:t>
        <a:bodyPr/>
        <a:lstStyle/>
        <a:p>
          <a:endParaRPr lang="es-ES"/>
        </a:p>
      </dgm:t>
    </dgm:pt>
    <dgm:pt modelId="{A6BEBA9B-F556-4E07-9316-91FE96973822}" type="sibTrans" cxnId="{FA91404C-82FA-4C52-B3DC-10F2E62A19B0}">
      <dgm:prSet/>
      <dgm:spPr/>
      <dgm:t>
        <a:bodyPr/>
        <a:lstStyle/>
        <a:p>
          <a:endParaRPr lang="es-ES"/>
        </a:p>
      </dgm:t>
    </dgm:pt>
    <dgm:pt modelId="{5E6FF7B8-9E22-4167-B4FC-16D420C5B895}">
      <dgm:prSet phldrT="[Texto]" custT="1"/>
      <dgm:spPr/>
      <dgm:t>
        <a:bodyPr/>
        <a:lstStyle/>
        <a:p>
          <a:r>
            <a:rPr lang="es-ES" sz="1400" b="1" dirty="0" smtClean="0"/>
            <a:t>Transparencia</a:t>
          </a:r>
          <a:endParaRPr lang="es-ES" sz="1400" b="1" dirty="0"/>
        </a:p>
      </dgm:t>
    </dgm:pt>
    <dgm:pt modelId="{CDCE807B-D5E5-45BA-8034-305242520F95}" type="parTrans" cxnId="{6FD58B53-C635-4FAB-B7AF-45DFA243D3DB}">
      <dgm:prSet/>
      <dgm:spPr/>
      <dgm:t>
        <a:bodyPr/>
        <a:lstStyle/>
        <a:p>
          <a:endParaRPr lang="es-ES"/>
        </a:p>
      </dgm:t>
    </dgm:pt>
    <dgm:pt modelId="{C17B57B8-9887-4591-85EC-E5C9910B74F9}" type="sibTrans" cxnId="{6FD58B53-C635-4FAB-B7AF-45DFA243D3DB}">
      <dgm:prSet/>
      <dgm:spPr/>
      <dgm:t>
        <a:bodyPr/>
        <a:lstStyle/>
        <a:p>
          <a:endParaRPr lang="es-ES"/>
        </a:p>
      </dgm:t>
    </dgm:pt>
    <dgm:pt modelId="{079B862E-96D7-4BBE-AF31-D8BB0289350E}">
      <dgm:prSet phldrT="[Texto]"/>
      <dgm:spPr/>
      <dgm:t>
        <a:bodyPr/>
        <a:lstStyle/>
        <a:p>
          <a:r>
            <a:rPr lang="es-ES" dirty="0" smtClean="0"/>
            <a:t>Portal público de indicadores de rendimiento</a:t>
          </a:r>
          <a:endParaRPr lang="es-ES" dirty="0"/>
        </a:p>
      </dgm:t>
    </dgm:pt>
    <dgm:pt modelId="{16D9A807-2A80-43B0-BE5A-60D879A444B8}" type="parTrans" cxnId="{6DEE7C10-7053-4FEA-9C5A-EDE928B7D0EF}">
      <dgm:prSet/>
      <dgm:spPr/>
      <dgm:t>
        <a:bodyPr/>
        <a:lstStyle/>
        <a:p>
          <a:endParaRPr lang="es-ES"/>
        </a:p>
      </dgm:t>
    </dgm:pt>
    <dgm:pt modelId="{5B9AB432-B1A0-40F4-8333-DE6E74C77AB3}" type="sibTrans" cxnId="{6DEE7C10-7053-4FEA-9C5A-EDE928B7D0EF}">
      <dgm:prSet/>
      <dgm:spPr/>
      <dgm:t>
        <a:bodyPr/>
        <a:lstStyle/>
        <a:p>
          <a:endParaRPr lang="es-ES"/>
        </a:p>
      </dgm:t>
    </dgm:pt>
    <dgm:pt modelId="{BFD4432D-F3B8-4F98-AF17-BDDFB8577F03}">
      <dgm:prSet phldrT="[Texto]" custT="1"/>
      <dgm:spPr/>
      <dgm:t>
        <a:bodyPr/>
        <a:lstStyle/>
        <a:p>
          <a:r>
            <a:rPr lang="es-ES" sz="1400" b="1" dirty="0" smtClean="0"/>
            <a:t>Participación ciudadana</a:t>
          </a:r>
          <a:endParaRPr lang="es-ES" sz="1400" b="1" dirty="0"/>
        </a:p>
      </dgm:t>
    </dgm:pt>
    <dgm:pt modelId="{508472CA-F01E-4265-8CCF-4B6A233DF56B}" type="parTrans" cxnId="{DC699564-B628-4492-B3CE-C643A53DE166}">
      <dgm:prSet/>
      <dgm:spPr/>
      <dgm:t>
        <a:bodyPr/>
        <a:lstStyle/>
        <a:p>
          <a:endParaRPr lang="es-ES"/>
        </a:p>
      </dgm:t>
    </dgm:pt>
    <dgm:pt modelId="{58DAD5A0-8AA2-4C6F-9CE1-4A9F2991265E}" type="sibTrans" cxnId="{DC699564-B628-4492-B3CE-C643A53DE166}">
      <dgm:prSet/>
      <dgm:spPr/>
      <dgm:t>
        <a:bodyPr/>
        <a:lstStyle/>
        <a:p>
          <a:endParaRPr lang="es-ES"/>
        </a:p>
      </dgm:t>
    </dgm:pt>
    <dgm:pt modelId="{AF457E4A-5F1E-45E0-AB19-F8F34CDE7DD3}">
      <dgm:prSet phldrT="[Texto]"/>
      <dgm:spPr/>
      <dgm:t>
        <a:bodyPr/>
        <a:lstStyle/>
        <a:p>
          <a:r>
            <a:rPr lang="es-ES" dirty="0" smtClean="0"/>
            <a:t>Gobierno abierto, centrado en el ciudadano, que opina, valora y conversa alrededor de los indicadores</a:t>
          </a:r>
          <a:endParaRPr lang="es-ES" dirty="0"/>
        </a:p>
      </dgm:t>
    </dgm:pt>
    <dgm:pt modelId="{0A8ED410-A123-4FC4-8E5B-4108A430803A}" type="parTrans" cxnId="{FCD1EA87-8C34-43E0-95BA-C3709B033A2B}">
      <dgm:prSet/>
      <dgm:spPr/>
      <dgm:t>
        <a:bodyPr/>
        <a:lstStyle/>
        <a:p>
          <a:endParaRPr lang="es-ES"/>
        </a:p>
      </dgm:t>
    </dgm:pt>
    <dgm:pt modelId="{703FD1C0-E28C-4D1A-AF49-8F02F89CDE3A}" type="sibTrans" cxnId="{FCD1EA87-8C34-43E0-95BA-C3709B033A2B}">
      <dgm:prSet/>
      <dgm:spPr/>
      <dgm:t>
        <a:bodyPr/>
        <a:lstStyle/>
        <a:p>
          <a:endParaRPr lang="es-ES"/>
        </a:p>
      </dgm:t>
    </dgm:pt>
    <dgm:pt modelId="{FF1F53EF-4EC4-44F1-B762-DCD16B904EC5}" type="pres">
      <dgm:prSet presAssocID="{A51110A2-6368-4EC9-93A3-7822DBA4F072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B8003C9E-7992-4808-A6AB-27F5AD181267}" type="pres">
      <dgm:prSet presAssocID="{0DF0C91F-674D-4952-AED2-C878620E6DB7}" presName="composite" presStyleCnt="0"/>
      <dgm:spPr/>
    </dgm:pt>
    <dgm:pt modelId="{5862053F-102B-4F2B-87E1-A891ACF3EC49}" type="pres">
      <dgm:prSet presAssocID="{0DF0C91F-674D-4952-AED2-C878620E6DB7}" presName="par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41A2B38-F852-4FE7-A11E-CE1CCE69F7A5}" type="pres">
      <dgm:prSet presAssocID="{0DF0C91F-674D-4952-AED2-C878620E6DB7}" presName="parSh" presStyleLbl="node1" presStyleIdx="0" presStyleCnt="4" custScaleY="158381"/>
      <dgm:spPr/>
      <dgm:t>
        <a:bodyPr/>
        <a:lstStyle/>
        <a:p>
          <a:endParaRPr lang="es-ES"/>
        </a:p>
      </dgm:t>
    </dgm:pt>
    <dgm:pt modelId="{7D158147-2D42-40B1-A572-8B0D8B701F06}" type="pres">
      <dgm:prSet presAssocID="{0DF0C91F-674D-4952-AED2-C878620E6DB7}" presName="desTx" presStyleLbl="fgAcc1" presStyleIdx="0" presStyleCnt="4" custLinFactNeighborX="3784" custLinFactNeighborY="1283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B010070-0325-4CAF-9CB1-89858721507B}" type="pres">
      <dgm:prSet presAssocID="{283AF542-8AC4-46C2-A48E-5B46EDCA60E8}" presName="sibTrans" presStyleLbl="sibTrans2D1" presStyleIdx="0" presStyleCnt="3"/>
      <dgm:spPr/>
      <dgm:t>
        <a:bodyPr/>
        <a:lstStyle/>
        <a:p>
          <a:endParaRPr lang="es-ES"/>
        </a:p>
      </dgm:t>
    </dgm:pt>
    <dgm:pt modelId="{AD9FB1C7-BE18-4FD9-BE8F-38A3D6A577F6}" type="pres">
      <dgm:prSet presAssocID="{283AF542-8AC4-46C2-A48E-5B46EDCA60E8}" presName="connTx" presStyleLbl="sibTrans2D1" presStyleIdx="0" presStyleCnt="3"/>
      <dgm:spPr/>
      <dgm:t>
        <a:bodyPr/>
        <a:lstStyle/>
        <a:p>
          <a:endParaRPr lang="es-ES"/>
        </a:p>
      </dgm:t>
    </dgm:pt>
    <dgm:pt modelId="{992704D8-1FB6-49A8-B1D4-C69CBFCE6209}" type="pres">
      <dgm:prSet presAssocID="{56319691-3F5A-4257-B968-DA4FFB0BC1D9}" presName="composite" presStyleCnt="0"/>
      <dgm:spPr/>
    </dgm:pt>
    <dgm:pt modelId="{20F4E2FB-3E74-41CD-82EE-C9A514798FE5}" type="pres">
      <dgm:prSet presAssocID="{56319691-3F5A-4257-B968-DA4FFB0BC1D9}" presName="par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E1E9C63-D15C-4CAF-8A5F-77A3D7698CB2}" type="pres">
      <dgm:prSet presAssocID="{56319691-3F5A-4257-B968-DA4FFB0BC1D9}" presName="parSh" presStyleLbl="node1" presStyleIdx="1" presStyleCnt="4" custScaleY="156206"/>
      <dgm:spPr/>
      <dgm:t>
        <a:bodyPr/>
        <a:lstStyle/>
        <a:p>
          <a:endParaRPr lang="es-ES"/>
        </a:p>
      </dgm:t>
    </dgm:pt>
    <dgm:pt modelId="{816C5AA4-59C3-4423-83E1-E634234E7D78}" type="pres">
      <dgm:prSet presAssocID="{56319691-3F5A-4257-B968-DA4FFB0BC1D9}" presName="desTx" presStyleLbl="fgAcc1" presStyleIdx="1" presStyleCnt="4" custLinFactNeighborX="2330" custLinFactNeighborY="911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84F8236-645D-4BE7-9A9F-F4D8EB0EE5DC}" type="pres">
      <dgm:prSet presAssocID="{2FA4519D-EFBE-4BB7-865B-0782CC335E72}" presName="sibTrans" presStyleLbl="sibTrans2D1" presStyleIdx="1" presStyleCnt="3"/>
      <dgm:spPr/>
      <dgm:t>
        <a:bodyPr/>
        <a:lstStyle/>
        <a:p>
          <a:endParaRPr lang="es-ES"/>
        </a:p>
      </dgm:t>
    </dgm:pt>
    <dgm:pt modelId="{9C0DB839-A789-40AD-B16F-EC886F3CA150}" type="pres">
      <dgm:prSet presAssocID="{2FA4519D-EFBE-4BB7-865B-0782CC335E72}" presName="connTx" presStyleLbl="sibTrans2D1" presStyleIdx="1" presStyleCnt="3"/>
      <dgm:spPr/>
      <dgm:t>
        <a:bodyPr/>
        <a:lstStyle/>
        <a:p>
          <a:endParaRPr lang="es-ES"/>
        </a:p>
      </dgm:t>
    </dgm:pt>
    <dgm:pt modelId="{0B930D28-1119-4A47-A9A7-9DB0254B3577}" type="pres">
      <dgm:prSet presAssocID="{5E6FF7B8-9E22-4167-B4FC-16D420C5B895}" presName="composite" presStyleCnt="0"/>
      <dgm:spPr/>
    </dgm:pt>
    <dgm:pt modelId="{8E056B78-0353-4788-A569-088A0BB30AD4}" type="pres">
      <dgm:prSet presAssocID="{5E6FF7B8-9E22-4167-B4FC-16D420C5B895}" presName="parTx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C56D6A0-9098-4D6B-8A7D-72660F867644}" type="pres">
      <dgm:prSet presAssocID="{5E6FF7B8-9E22-4167-B4FC-16D420C5B895}" presName="parSh" presStyleLbl="node1" presStyleIdx="2" presStyleCnt="4" custScaleX="109387" custScaleY="158381"/>
      <dgm:spPr/>
      <dgm:t>
        <a:bodyPr/>
        <a:lstStyle/>
        <a:p>
          <a:endParaRPr lang="es-ES"/>
        </a:p>
      </dgm:t>
    </dgm:pt>
    <dgm:pt modelId="{257BDCAE-9992-494E-9BDC-DBD00195251E}" type="pres">
      <dgm:prSet presAssocID="{5E6FF7B8-9E22-4167-B4FC-16D420C5B895}" presName="desTx" presStyleLbl="fgAcc1" presStyleIdx="2" presStyleCnt="4" custLinFactNeighborX="-3004" custLinFactNeighborY="1283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85A9707-F4A5-408F-8DCE-1980070F8401}" type="pres">
      <dgm:prSet presAssocID="{C17B57B8-9887-4591-85EC-E5C9910B74F9}" presName="sibTrans" presStyleLbl="sibTrans2D1" presStyleIdx="2" presStyleCnt="3"/>
      <dgm:spPr/>
      <dgm:t>
        <a:bodyPr/>
        <a:lstStyle/>
        <a:p>
          <a:endParaRPr lang="es-ES"/>
        </a:p>
      </dgm:t>
    </dgm:pt>
    <dgm:pt modelId="{1CB2A963-5574-426C-A52D-E00CB160B4F7}" type="pres">
      <dgm:prSet presAssocID="{C17B57B8-9887-4591-85EC-E5C9910B74F9}" presName="connTx" presStyleLbl="sibTrans2D1" presStyleIdx="2" presStyleCnt="3"/>
      <dgm:spPr/>
      <dgm:t>
        <a:bodyPr/>
        <a:lstStyle/>
        <a:p>
          <a:endParaRPr lang="es-ES"/>
        </a:p>
      </dgm:t>
    </dgm:pt>
    <dgm:pt modelId="{D550D6DC-2A98-41E6-868B-A74DF30893D5}" type="pres">
      <dgm:prSet presAssocID="{BFD4432D-F3B8-4F98-AF17-BDDFB8577F03}" presName="composite" presStyleCnt="0"/>
      <dgm:spPr/>
    </dgm:pt>
    <dgm:pt modelId="{1FA53EDB-859A-4357-98D5-FD996D827E6F}" type="pres">
      <dgm:prSet presAssocID="{BFD4432D-F3B8-4F98-AF17-BDDFB8577F03}" presName="parTx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5897210-8B5B-4E01-AC4D-F4D1ECB662E8}" type="pres">
      <dgm:prSet presAssocID="{BFD4432D-F3B8-4F98-AF17-BDDFB8577F03}" presName="parSh" presStyleLbl="node1" presStyleIdx="3" presStyleCnt="4" custScaleY="158381"/>
      <dgm:spPr/>
      <dgm:t>
        <a:bodyPr/>
        <a:lstStyle/>
        <a:p>
          <a:endParaRPr lang="es-ES"/>
        </a:p>
      </dgm:t>
    </dgm:pt>
    <dgm:pt modelId="{BED37830-01E7-45C0-ABF2-9B0EB819071F}" type="pres">
      <dgm:prSet presAssocID="{BFD4432D-F3B8-4F98-AF17-BDDFB8577F03}" presName="desTx" presStyleLbl="fgAcc1" presStyleIdx="3" presStyleCnt="4" custLinFactNeighborX="2108" custLinFactNeighborY="1283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730C2AC1-7F5B-45FE-A5B4-002EC1584A04}" type="presOf" srcId="{B34C6DE6-9B97-49BD-B2E6-C25C737C47ED}" destId="{816C5AA4-59C3-4423-83E1-E634234E7D78}" srcOrd="0" destOrd="0" presId="urn:microsoft.com/office/officeart/2005/8/layout/process3"/>
    <dgm:cxn modelId="{3BFB78CF-97E8-4B81-B9B6-F2201FD6EAA8}" type="presOf" srcId="{2FA4519D-EFBE-4BB7-865B-0782CC335E72}" destId="{184F8236-645D-4BE7-9A9F-F4D8EB0EE5DC}" srcOrd="0" destOrd="0" presId="urn:microsoft.com/office/officeart/2005/8/layout/process3"/>
    <dgm:cxn modelId="{FCACF716-F6F7-4580-889D-76571D613DF4}" type="presOf" srcId="{0DF0C91F-674D-4952-AED2-C878620E6DB7}" destId="{5862053F-102B-4F2B-87E1-A891ACF3EC49}" srcOrd="0" destOrd="0" presId="urn:microsoft.com/office/officeart/2005/8/layout/process3"/>
    <dgm:cxn modelId="{E2143904-D401-4AAF-AA83-34C65A1E4883}" type="presOf" srcId="{C17B57B8-9887-4591-85EC-E5C9910B74F9}" destId="{E85A9707-F4A5-408F-8DCE-1980070F8401}" srcOrd="0" destOrd="0" presId="urn:microsoft.com/office/officeart/2005/8/layout/process3"/>
    <dgm:cxn modelId="{DAF618E0-3FB9-4409-9B5B-7BAC37BED410}" srcId="{A51110A2-6368-4EC9-93A3-7822DBA4F072}" destId="{0DF0C91F-674D-4952-AED2-C878620E6DB7}" srcOrd="0" destOrd="0" parTransId="{FA8C5ECD-0835-4543-8BDD-5DA61E6C0C77}" sibTransId="{283AF542-8AC4-46C2-A48E-5B46EDCA60E8}"/>
    <dgm:cxn modelId="{08422D58-8D3E-42A5-A6FA-0458A461C2A8}" type="presOf" srcId="{56319691-3F5A-4257-B968-DA4FFB0BC1D9}" destId="{20F4E2FB-3E74-41CD-82EE-C9A514798FE5}" srcOrd="0" destOrd="0" presId="urn:microsoft.com/office/officeart/2005/8/layout/process3"/>
    <dgm:cxn modelId="{534CC382-B350-404B-B60C-527952BF63E6}" type="presOf" srcId="{A51110A2-6368-4EC9-93A3-7822DBA4F072}" destId="{FF1F53EF-4EC4-44F1-B762-DCD16B904EC5}" srcOrd="0" destOrd="0" presId="urn:microsoft.com/office/officeart/2005/8/layout/process3"/>
    <dgm:cxn modelId="{6FD58B53-C635-4FAB-B7AF-45DFA243D3DB}" srcId="{A51110A2-6368-4EC9-93A3-7822DBA4F072}" destId="{5E6FF7B8-9E22-4167-B4FC-16D420C5B895}" srcOrd="2" destOrd="0" parTransId="{CDCE807B-D5E5-45BA-8034-305242520F95}" sibTransId="{C17B57B8-9887-4591-85EC-E5C9910B74F9}"/>
    <dgm:cxn modelId="{B2B66D40-D941-40E6-A922-616D9880C523}" srcId="{A51110A2-6368-4EC9-93A3-7822DBA4F072}" destId="{56319691-3F5A-4257-B968-DA4FFB0BC1D9}" srcOrd="1" destOrd="0" parTransId="{BD74D2CF-4392-4D4E-BD83-E95891F37AA3}" sibTransId="{2FA4519D-EFBE-4BB7-865B-0782CC335E72}"/>
    <dgm:cxn modelId="{CA2DE0C3-340F-4ABC-A32F-B350D54B5508}" type="presOf" srcId="{079B862E-96D7-4BBE-AF31-D8BB0289350E}" destId="{257BDCAE-9992-494E-9BDC-DBD00195251E}" srcOrd="0" destOrd="0" presId="urn:microsoft.com/office/officeart/2005/8/layout/process3"/>
    <dgm:cxn modelId="{8034164F-8D3C-4409-9A30-7D3897630061}" type="presOf" srcId="{283AF542-8AC4-46C2-A48E-5B46EDCA60E8}" destId="{AD9FB1C7-BE18-4FD9-BE8F-38A3D6A577F6}" srcOrd="1" destOrd="0" presId="urn:microsoft.com/office/officeart/2005/8/layout/process3"/>
    <dgm:cxn modelId="{6DEE7C10-7053-4FEA-9C5A-EDE928B7D0EF}" srcId="{5E6FF7B8-9E22-4167-B4FC-16D420C5B895}" destId="{079B862E-96D7-4BBE-AF31-D8BB0289350E}" srcOrd="0" destOrd="0" parTransId="{16D9A807-2A80-43B0-BE5A-60D879A444B8}" sibTransId="{5B9AB432-B1A0-40F4-8333-DE6E74C77AB3}"/>
    <dgm:cxn modelId="{32ABBD17-9229-4334-9735-3F20522BF83E}" type="presOf" srcId="{BFD4432D-F3B8-4F98-AF17-BDDFB8577F03}" destId="{E5897210-8B5B-4E01-AC4D-F4D1ECB662E8}" srcOrd="1" destOrd="0" presId="urn:microsoft.com/office/officeart/2005/8/layout/process3"/>
    <dgm:cxn modelId="{FCD1EA87-8C34-43E0-95BA-C3709B033A2B}" srcId="{BFD4432D-F3B8-4F98-AF17-BDDFB8577F03}" destId="{AF457E4A-5F1E-45E0-AB19-F8F34CDE7DD3}" srcOrd="0" destOrd="0" parTransId="{0A8ED410-A123-4FC4-8E5B-4108A430803A}" sibTransId="{703FD1C0-E28C-4D1A-AF49-8F02F89CDE3A}"/>
    <dgm:cxn modelId="{37F54ADC-35C8-4F38-A584-D440AE3156E0}" type="presOf" srcId="{5E6FF7B8-9E22-4167-B4FC-16D420C5B895}" destId="{8E056B78-0353-4788-A569-088A0BB30AD4}" srcOrd="0" destOrd="0" presId="urn:microsoft.com/office/officeart/2005/8/layout/process3"/>
    <dgm:cxn modelId="{FBFB9DA9-0EAC-4F29-B185-6BB0EF5A4D88}" type="presOf" srcId="{5E6FF7B8-9E22-4167-B4FC-16D420C5B895}" destId="{0C56D6A0-9098-4D6B-8A7D-72660F867644}" srcOrd="1" destOrd="0" presId="urn:microsoft.com/office/officeart/2005/8/layout/process3"/>
    <dgm:cxn modelId="{3BB15FB2-F534-4FD2-BB1B-970BA183654B}" type="presOf" srcId="{BFD4432D-F3B8-4F98-AF17-BDDFB8577F03}" destId="{1FA53EDB-859A-4357-98D5-FD996D827E6F}" srcOrd="0" destOrd="0" presId="urn:microsoft.com/office/officeart/2005/8/layout/process3"/>
    <dgm:cxn modelId="{E2616728-5B98-4AA3-BB33-FE5494867DA8}" type="presOf" srcId="{2FA4519D-EFBE-4BB7-865B-0782CC335E72}" destId="{9C0DB839-A789-40AD-B16F-EC886F3CA150}" srcOrd="1" destOrd="0" presId="urn:microsoft.com/office/officeart/2005/8/layout/process3"/>
    <dgm:cxn modelId="{CCA608AB-7519-434E-8CCF-57001E382633}" type="presOf" srcId="{D85580FF-0DB0-41C4-AD5F-2E1A555BD1E4}" destId="{7D158147-2D42-40B1-A572-8B0D8B701F06}" srcOrd="0" destOrd="0" presId="urn:microsoft.com/office/officeart/2005/8/layout/process3"/>
    <dgm:cxn modelId="{FA91404C-82FA-4C52-B3DC-10F2E62A19B0}" srcId="{56319691-3F5A-4257-B968-DA4FFB0BC1D9}" destId="{B34C6DE6-9B97-49BD-B2E6-C25C737C47ED}" srcOrd="0" destOrd="0" parTransId="{5F4371A1-D762-4AE9-B5A1-2C8190D0BCD7}" sibTransId="{A6BEBA9B-F556-4E07-9316-91FE96973822}"/>
    <dgm:cxn modelId="{2C7168A8-7DBC-4E0E-8EF6-B77F0608CAEE}" type="presOf" srcId="{C17B57B8-9887-4591-85EC-E5C9910B74F9}" destId="{1CB2A963-5574-426C-A52D-E00CB160B4F7}" srcOrd="1" destOrd="0" presId="urn:microsoft.com/office/officeart/2005/8/layout/process3"/>
    <dgm:cxn modelId="{93CCA2CE-9D5F-47E4-A6F3-0290509CF317}" type="presOf" srcId="{AF457E4A-5F1E-45E0-AB19-F8F34CDE7DD3}" destId="{BED37830-01E7-45C0-ABF2-9B0EB819071F}" srcOrd="0" destOrd="0" presId="urn:microsoft.com/office/officeart/2005/8/layout/process3"/>
    <dgm:cxn modelId="{EB03F402-D935-494F-AE32-7CF795A33344}" type="presOf" srcId="{283AF542-8AC4-46C2-A48E-5B46EDCA60E8}" destId="{0B010070-0325-4CAF-9CB1-89858721507B}" srcOrd="0" destOrd="0" presId="urn:microsoft.com/office/officeart/2005/8/layout/process3"/>
    <dgm:cxn modelId="{1FA68540-A519-4325-9E2F-179C31785062}" srcId="{0DF0C91F-674D-4952-AED2-C878620E6DB7}" destId="{D85580FF-0DB0-41C4-AD5F-2E1A555BD1E4}" srcOrd="0" destOrd="0" parTransId="{36D92EA3-3CE2-4E06-8BA6-454C5DD05C5C}" sibTransId="{6A8458B6-F83B-4150-810D-4213AF53EA50}"/>
    <dgm:cxn modelId="{DC699564-B628-4492-B3CE-C643A53DE166}" srcId="{A51110A2-6368-4EC9-93A3-7822DBA4F072}" destId="{BFD4432D-F3B8-4F98-AF17-BDDFB8577F03}" srcOrd="3" destOrd="0" parTransId="{508472CA-F01E-4265-8CCF-4B6A233DF56B}" sibTransId="{58DAD5A0-8AA2-4C6F-9CE1-4A9F2991265E}"/>
    <dgm:cxn modelId="{01230462-B24B-4892-ACC3-1DBF0AE1F5E4}" type="presOf" srcId="{0DF0C91F-674D-4952-AED2-C878620E6DB7}" destId="{B41A2B38-F852-4FE7-A11E-CE1CCE69F7A5}" srcOrd="1" destOrd="0" presId="urn:microsoft.com/office/officeart/2005/8/layout/process3"/>
    <dgm:cxn modelId="{890351A4-212C-4873-9CD2-F1BA13ADBC4C}" type="presOf" srcId="{56319691-3F5A-4257-B968-DA4FFB0BC1D9}" destId="{CE1E9C63-D15C-4CAF-8A5F-77A3D7698CB2}" srcOrd="1" destOrd="0" presId="urn:microsoft.com/office/officeart/2005/8/layout/process3"/>
    <dgm:cxn modelId="{4330EAC0-896A-4032-B606-A0A93F7E58DD}" type="presParOf" srcId="{FF1F53EF-4EC4-44F1-B762-DCD16B904EC5}" destId="{B8003C9E-7992-4808-A6AB-27F5AD181267}" srcOrd="0" destOrd="0" presId="urn:microsoft.com/office/officeart/2005/8/layout/process3"/>
    <dgm:cxn modelId="{C8C85683-4BDE-4B21-AB59-A18C0824D560}" type="presParOf" srcId="{B8003C9E-7992-4808-A6AB-27F5AD181267}" destId="{5862053F-102B-4F2B-87E1-A891ACF3EC49}" srcOrd="0" destOrd="0" presId="urn:microsoft.com/office/officeart/2005/8/layout/process3"/>
    <dgm:cxn modelId="{2ACA17C9-0E4C-4DAC-AFCA-85E468ED8BA7}" type="presParOf" srcId="{B8003C9E-7992-4808-A6AB-27F5AD181267}" destId="{B41A2B38-F852-4FE7-A11E-CE1CCE69F7A5}" srcOrd="1" destOrd="0" presId="urn:microsoft.com/office/officeart/2005/8/layout/process3"/>
    <dgm:cxn modelId="{08856DAF-E55F-4609-9EB9-62CE8BFCF4AA}" type="presParOf" srcId="{B8003C9E-7992-4808-A6AB-27F5AD181267}" destId="{7D158147-2D42-40B1-A572-8B0D8B701F06}" srcOrd="2" destOrd="0" presId="urn:microsoft.com/office/officeart/2005/8/layout/process3"/>
    <dgm:cxn modelId="{D940B88F-A74F-4D9B-8528-C6C096A2D258}" type="presParOf" srcId="{FF1F53EF-4EC4-44F1-B762-DCD16B904EC5}" destId="{0B010070-0325-4CAF-9CB1-89858721507B}" srcOrd="1" destOrd="0" presId="urn:microsoft.com/office/officeart/2005/8/layout/process3"/>
    <dgm:cxn modelId="{74AD3A41-6AAA-4136-87E5-27678598C210}" type="presParOf" srcId="{0B010070-0325-4CAF-9CB1-89858721507B}" destId="{AD9FB1C7-BE18-4FD9-BE8F-38A3D6A577F6}" srcOrd="0" destOrd="0" presId="urn:microsoft.com/office/officeart/2005/8/layout/process3"/>
    <dgm:cxn modelId="{35C3B89E-38FC-475E-A778-7BD8BCFD61D0}" type="presParOf" srcId="{FF1F53EF-4EC4-44F1-B762-DCD16B904EC5}" destId="{992704D8-1FB6-49A8-B1D4-C69CBFCE6209}" srcOrd="2" destOrd="0" presId="urn:microsoft.com/office/officeart/2005/8/layout/process3"/>
    <dgm:cxn modelId="{5F6CDC35-9255-4D82-BD75-D4375CC2E576}" type="presParOf" srcId="{992704D8-1FB6-49A8-B1D4-C69CBFCE6209}" destId="{20F4E2FB-3E74-41CD-82EE-C9A514798FE5}" srcOrd="0" destOrd="0" presId="urn:microsoft.com/office/officeart/2005/8/layout/process3"/>
    <dgm:cxn modelId="{0050BB24-D377-45CC-965F-A91A093505CE}" type="presParOf" srcId="{992704D8-1FB6-49A8-B1D4-C69CBFCE6209}" destId="{CE1E9C63-D15C-4CAF-8A5F-77A3D7698CB2}" srcOrd="1" destOrd="0" presId="urn:microsoft.com/office/officeart/2005/8/layout/process3"/>
    <dgm:cxn modelId="{71D066D7-3A3A-47DA-95CE-9E02265013C5}" type="presParOf" srcId="{992704D8-1FB6-49A8-B1D4-C69CBFCE6209}" destId="{816C5AA4-59C3-4423-83E1-E634234E7D78}" srcOrd="2" destOrd="0" presId="urn:microsoft.com/office/officeart/2005/8/layout/process3"/>
    <dgm:cxn modelId="{38ED1D3B-4BDB-4634-ABCC-6FC38F3A8696}" type="presParOf" srcId="{FF1F53EF-4EC4-44F1-B762-DCD16B904EC5}" destId="{184F8236-645D-4BE7-9A9F-F4D8EB0EE5DC}" srcOrd="3" destOrd="0" presId="urn:microsoft.com/office/officeart/2005/8/layout/process3"/>
    <dgm:cxn modelId="{4097549B-725E-4794-8C53-D49EDE076522}" type="presParOf" srcId="{184F8236-645D-4BE7-9A9F-F4D8EB0EE5DC}" destId="{9C0DB839-A789-40AD-B16F-EC886F3CA150}" srcOrd="0" destOrd="0" presId="urn:microsoft.com/office/officeart/2005/8/layout/process3"/>
    <dgm:cxn modelId="{D5010E31-EB7D-4907-9E0F-14046EA4B908}" type="presParOf" srcId="{FF1F53EF-4EC4-44F1-B762-DCD16B904EC5}" destId="{0B930D28-1119-4A47-A9A7-9DB0254B3577}" srcOrd="4" destOrd="0" presId="urn:microsoft.com/office/officeart/2005/8/layout/process3"/>
    <dgm:cxn modelId="{A35DD696-684A-4AA7-82B6-A2F77AA5EC63}" type="presParOf" srcId="{0B930D28-1119-4A47-A9A7-9DB0254B3577}" destId="{8E056B78-0353-4788-A569-088A0BB30AD4}" srcOrd="0" destOrd="0" presId="urn:microsoft.com/office/officeart/2005/8/layout/process3"/>
    <dgm:cxn modelId="{AFE1FDEA-35B1-4B0A-A847-26907182808A}" type="presParOf" srcId="{0B930D28-1119-4A47-A9A7-9DB0254B3577}" destId="{0C56D6A0-9098-4D6B-8A7D-72660F867644}" srcOrd="1" destOrd="0" presId="urn:microsoft.com/office/officeart/2005/8/layout/process3"/>
    <dgm:cxn modelId="{3E62EA77-B677-4001-AC10-B2FCBD609AB8}" type="presParOf" srcId="{0B930D28-1119-4A47-A9A7-9DB0254B3577}" destId="{257BDCAE-9992-494E-9BDC-DBD00195251E}" srcOrd="2" destOrd="0" presId="urn:microsoft.com/office/officeart/2005/8/layout/process3"/>
    <dgm:cxn modelId="{FFAE7914-3E45-4964-B639-C6B1638AEEBC}" type="presParOf" srcId="{FF1F53EF-4EC4-44F1-B762-DCD16B904EC5}" destId="{E85A9707-F4A5-408F-8DCE-1980070F8401}" srcOrd="5" destOrd="0" presId="urn:microsoft.com/office/officeart/2005/8/layout/process3"/>
    <dgm:cxn modelId="{F52E5DD7-1063-4A48-93F6-4BD24DA63DBA}" type="presParOf" srcId="{E85A9707-F4A5-408F-8DCE-1980070F8401}" destId="{1CB2A963-5574-426C-A52D-E00CB160B4F7}" srcOrd="0" destOrd="0" presId="urn:microsoft.com/office/officeart/2005/8/layout/process3"/>
    <dgm:cxn modelId="{3D925314-A079-4FDC-96A3-1078D44AEC1F}" type="presParOf" srcId="{FF1F53EF-4EC4-44F1-B762-DCD16B904EC5}" destId="{D550D6DC-2A98-41E6-868B-A74DF30893D5}" srcOrd="6" destOrd="0" presId="urn:microsoft.com/office/officeart/2005/8/layout/process3"/>
    <dgm:cxn modelId="{46BF96B6-4316-44EE-8A4E-C91CD7D9FFA6}" type="presParOf" srcId="{D550D6DC-2A98-41E6-868B-A74DF30893D5}" destId="{1FA53EDB-859A-4357-98D5-FD996D827E6F}" srcOrd="0" destOrd="0" presId="urn:microsoft.com/office/officeart/2005/8/layout/process3"/>
    <dgm:cxn modelId="{3555DFDA-74C7-4588-803E-D3DE842D6A0F}" type="presParOf" srcId="{D550D6DC-2A98-41E6-868B-A74DF30893D5}" destId="{E5897210-8B5B-4E01-AC4D-F4D1ECB662E8}" srcOrd="1" destOrd="0" presId="urn:microsoft.com/office/officeart/2005/8/layout/process3"/>
    <dgm:cxn modelId="{BC9D1E40-B045-44D0-81E0-17F98ED26B83}" type="presParOf" srcId="{D550D6DC-2A98-41E6-868B-A74DF30893D5}" destId="{BED37830-01E7-45C0-ABF2-9B0EB819071F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20E44E-6C83-4984-BBC7-E4451CFC8ED3}">
      <dsp:nvSpPr>
        <dsp:cNvPr id="0" name=""/>
        <dsp:cNvSpPr/>
      </dsp:nvSpPr>
      <dsp:spPr>
        <a:xfrm>
          <a:off x="2978" y="13866"/>
          <a:ext cx="1790706" cy="716282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smtClean="0"/>
            <a:t>Internet of Things</a:t>
          </a:r>
          <a:endParaRPr lang="es-ES" sz="2000" b="1" kern="1200" dirty="0"/>
        </a:p>
      </dsp:txBody>
      <dsp:txXfrm>
        <a:off x="2978" y="13866"/>
        <a:ext cx="1790706" cy="716282"/>
      </dsp:txXfrm>
    </dsp:sp>
    <dsp:sp modelId="{10AFBE99-F468-4DD9-BD8C-A334ED5F3E0B}">
      <dsp:nvSpPr>
        <dsp:cNvPr id="0" name=""/>
        <dsp:cNvSpPr/>
      </dsp:nvSpPr>
      <dsp:spPr>
        <a:xfrm>
          <a:off x="2978" y="730149"/>
          <a:ext cx="1790706" cy="2152080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Ubicuidad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Hiperconexión</a:t>
          </a:r>
          <a:endParaRPr lang="es-ES" sz="1600" kern="1200" dirty="0"/>
        </a:p>
      </dsp:txBody>
      <dsp:txXfrm>
        <a:off x="2978" y="730149"/>
        <a:ext cx="1790706" cy="2152080"/>
      </dsp:txXfrm>
    </dsp:sp>
    <dsp:sp modelId="{0EAE6779-ADE0-4199-A91E-3DE4B5D20D63}">
      <dsp:nvSpPr>
        <dsp:cNvPr id="0" name=""/>
        <dsp:cNvSpPr/>
      </dsp:nvSpPr>
      <dsp:spPr>
        <a:xfrm>
          <a:off x="2044383" y="13866"/>
          <a:ext cx="1790706" cy="716282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smtClean="0"/>
            <a:t>Artificial Intelligence</a:t>
          </a:r>
          <a:endParaRPr lang="es-ES" sz="2000" b="1" kern="1200" dirty="0"/>
        </a:p>
      </dsp:txBody>
      <dsp:txXfrm>
        <a:off x="2044383" y="13866"/>
        <a:ext cx="1790706" cy="716282"/>
      </dsp:txXfrm>
    </dsp:sp>
    <dsp:sp modelId="{D1AB2F92-9A04-4B5C-AF5B-DD546FE7EC4A}">
      <dsp:nvSpPr>
        <dsp:cNvPr id="0" name=""/>
        <dsp:cNvSpPr/>
      </dsp:nvSpPr>
      <dsp:spPr>
        <a:xfrm>
          <a:off x="2044383" y="730149"/>
          <a:ext cx="1790706" cy="2152080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Machine learning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Data mining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Analítica predictiva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Lenguaje natural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Visión artificial</a:t>
          </a:r>
          <a:endParaRPr lang="es-ES" sz="1600" kern="1200" dirty="0"/>
        </a:p>
      </dsp:txBody>
      <dsp:txXfrm>
        <a:off x="2044383" y="730149"/>
        <a:ext cx="1790706" cy="2152080"/>
      </dsp:txXfrm>
    </dsp:sp>
    <dsp:sp modelId="{02EB7D7C-6B32-4739-832B-F10EE337BD9B}">
      <dsp:nvSpPr>
        <dsp:cNvPr id="0" name=""/>
        <dsp:cNvSpPr/>
      </dsp:nvSpPr>
      <dsp:spPr>
        <a:xfrm>
          <a:off x="4085789" y="13866"/>
          <a:ext cx="1790706" cy="716282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err="1" smtClean="0"/>
            <a:t>Engagement</a:t>
          </a:r>
          <a:r>
            <a:rPr lang="es-ES" sz="2000" b="1" kern="1200" dirty="0" smtClean="0"/>
            <a:t> Multicanal</a:t>
          </a:r>
          <a:endParaRPr lang="es-ES" sz="2000" b="1" kern="1200" dirty="0"/>
        </a:p>
      </dsp:txBody>
      <dsp:txXfrm>
        <a:off x="4085789" y="13866"/>
        <a:ext cx="1790706" cy="716282"/>
      </dsp:txXfrm>
    </dsp:sp>
    <dsp:sp modelId="{AFD780E3-4421-4E44-9C45-798FCBBC8D9F}">
      <dsp:nvSpPr>
        <dsp:cNvPr id="0" name=""/>
        <dsp:cNvSpPr/>
      </dsp:nvSpPr>
      <dsp:spPr>
        <a:xfrm>
          <a:off x="4085789" y="730149"/>
          <a:ext cx="1790706" cy="2152080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Movilidad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Redes sociales</a:t>
          </a:r>
          <a:endParaRPr lang="es-ES" sz="1600" kern="1200" dirty="0"/>
        </a:p>
      </dsp:txBody>
      <dsp:txXfrm>
        <a:off x="4085789" y="730149"/>
        <a:ext cx="1790706" cy="2152080"/>
      </dsp:txXfrm>
    </dsp:sp>
    <dsp:sp modelId="{ACB051CF-6BCC-4223-AAC0-EB70BE1EFA07}">
      <dsp:nvSpPr>
        <dsp:cNvPr id="0" name=""/>
        <dsp:cNvSpPr/>
      </dsp:nvSpPr>
      <dsp:spPr>
        <a:xfrm>
          <a:off x="6127195" y="13866"/>
          <a:ext cx="1790706" cy="716282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smtClean="0"/>
            <a:t>Open APIs</a:t>
          </a:r>
          <a:endParaRPr lang="es-ES" sz="2000" b="1" kern="1200" dirty="0"/>
        </a:p>
      </dsp:txBody>
      <dsp:txXfrm>
        <a:off x="6127195" y="13866"/>
        <a:ext cx="1790706" cy="716282"/>
      </dsp:txXfrm>
    </dsp:sp>
    <dsp:sp modelId="{BA367843-4AC8-4774-A072-06737B52FB57}">
      <dsp:nvSpPr>
        <dsp:cNvPr id="0" name=""/>
        <dsp:cNvSpPr/>
      </dsp:nvSpPr>
      <dsp:spPr>
        <a:xfrm>
          <a:off x="6127195" y="730149"/>
          <a:ext cx="1790706" cy="2152080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No Open Data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API Economy</a:t>
          </a:r>
          <a:endParaRPr lang="es-ES" sz="16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" sz="1900" kern="1200" dirty="0"/>
        </a:p>
      </dsp:txBody>
      <dsp:txXfrm>
        <a:off x="6127195" y="730149"/>
        <a:ext cx="1790706" cy="21520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1C1D33-1800-4A30-BADD-BCDB41362452}">
      <dsp:nvSpPr>
        <dsp:cNvPr id="0" name=""/>
        <dsp:cNvSpPr/>
      </dsp:nvSpPr>
      <dsp:spPr>
        <a:xfrm>
          <a:off x="2571" y="276220"/>
          <a:ext cx="2507456" cy="515659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/>
            <a:t>SEGURIDAD Y CONTROL DE LA PESCA</a:t>
          </a:r>
          <a:endParaRPr lang="es-ES" sz="1400" b="1" kern="1200" dirty="0"/>
        </a:p>
      </dsp:txBody>
      <dsp:txXfrm>
        <a:off x="2571" y="276220"/>
        <a:ext cx="2507456" cy="515659"/>
      </dsp:txXfrm>
    </dsp:sp>
    <dsp:sp modelId="{64E70DE7-0B45-4C97-82F0-B2998786554A}">
      <dsp:nvSpPr>
        <dsp:cNvPr id="0" name=""/>
        <dsp:cNvSpPr/>
      </dsp:nvSpPr>
      <dsp:spPr>
        <a:xfrm>
          <a:off x="2571" y="791879"/>
          <a:ext cx="2507456" cy="3612420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Vertical para profesionales de la pesca y la Administración</a:t>
          </a:r>
          <a:endParaRPr lang="es-E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Geolocalizar en tiempo real la flota de bajura</a:t>
          </a:r>
          <a:endParaRPr lang="es-E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Identificar artes y aparejos de pesca para detectar actividad extractiva</a:t>
          </a:r>
          <a:endParaRPr lang="es-E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Cruzar datos con sistemas administrativos de la Xunta</a:t>
          </a:r>
          <a:endParaRPr lang="es-E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Detección de Hombre al Agua</a:t>
          </a:r>
          <a:endParaRPr lang="es-E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Gestión de alertas</a:t>
          </a:r>
          <a:endParaRPr lang="es-ES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Seguridad: hombre al agua, accidente, meteorología adversa…</a:t>
          </a:r>
          <a:endParaRPr lang="es-ES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Control: detección de infracciones</a:t>
          </a:r>
          <a:endParaRPr lang="es-ES" sz="1400" kern="1200" dirty="0"/>
        </a:p>
      </dsp:txBody>
      <dsp:txXfrm>
        <a:off x="2571" y="791879"/>
        <a:ext cx="2507456" cy="3612420"/>
      </dsp:txXfrm>
    </dsp:sp>
    <dsp:sp modelId="{1D6A45A1-0850-42EC-8B51-203ECBA616CF}">
      <dsp:nvSpPr>
        <dsp:cNvPr id="0" name=""/>
        <dsp:cNvSpPr/>
      </dsp:nvSpPr>
      <dsp:spPr>
        <a:xfrm>
          <a:off x="2861071" y="276220"/>
          <a:ext cx="2507456" cy="515659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/>
            <a:t>LA RED SOCIAL DEL MAR</a:t>
          </a:r>
          <a:endParaRPr lang="es-ES" sz="1400" b="1" kern="1200" dirty="0"/>
        </a:p>
      </dsp:txBody>
      <dsp:txXfrm>
        <a:off x="2861071" y="276220"/>
        <a:ext cx="2507456" cy="515659"/>
      </dsp:txXfrm>
    </dsp:sp>
    <dsp:sp modelId="{22E4D64F-63DD-46FC-B273-D5F2FE3A2F9F}">
      <dsp:nvSpPr>
        <dsp:cNvPr id="0" name=""/>
        <dsp:cNvSpPr/>
      </dsp:nvSpPr>
      <dsp:spPr>
        <a:xfrm>
          <a:off x="2861071" y="791879"/>
          <a:ext cx="2507456" cy="3612420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Vertical para el público en general, sector turístico, hostelería, actividades recreativas…</a:t>
          </a:r>
          <a:endParaRPr lang="es-E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Red social para dispositivos móviles, iOS y Android</a:t>
          </a:r>
          <a:endParaRPr lang="es-E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Sistema de canales temáticos y mensajes geolocalizados</a:t>
          </a:r>
          <a:endParaRPr lang="es-E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Sistema de alertas en el ámbito de la red social e integración con las alertas de seguridad y control</a:t>
          </a:r>
          <a:endParaRPr lang="es-E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Info meteorológica en tiempo real y recomendaciones de lugar de fondeo.</a:t>
          </a:r>
          <a:endParaRPr lang="es-E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" sz="1400" kern="1200" dirty="0"/>
        </a:p>
      </dsp:txBody>
      <dsp:txXfrm>
        <a:off x="2861071" y="791879"/>
        <a:ext cx="2507456" cy="3612420"/>
      </dsp:txXfrm>
    </dsp:sp>
    <dsp:sp modelId="{B1F2C8A0-4409-454F-B447-857F399AD5F7}">
      <dsp:nvSpPr>
        <dsp:cNvPr id="0" name=""/>
        <dsp:cNvSpPr/>
      </dsp:nvSpPr>
      <dsp:spPr>
        <a:xfrm>
          <a:off x="5719571" y="276220"/>
          <a:ext cx="2507456" cy="515659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/>
            <a:t>TRACKING DE ARTES DE PESCA</a:t>
          </a:r>
          <a:endParaRPr lang="es-ES" sz="1400" b="1" kern="1200" dirty="0"/>
        </a:p>
      </dsp:txBody>
      <dsp:txXfrm>
        <a:off x="5719571" y="276220"/>
        <a:ext cx="2507456" cy="515659"/>
      </dsp:txXfrm>
    </dsp:sp>
    <dsp:sp modelId="{C960186D-CED0-4A99-B948-E46745E4CCEF}">
      <dsp:nvSpPr>
        <dsp:cNvPr id="0" name=""/>
        <dsp:cNvSpPr/>
      </dsp:nvSpPr>
      <dsp:spPr>
        <a:xfrm>
          <a:off x="5719571" y="791879"/>
          <a:ext cx="2507456" cy="3612420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Vertical para los profesionales de la pesca</a:t>
          </a:r>
          <a:endParaRPr lang="es-E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Boya inteligente</a:t>
          </a:r>
          <a:endParaRPr lang="es-E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Geolocalización en tiempo real de las artes de pesca caladas en el mar</a:t>
          </a:r>
          <a:endParaRPr lang="es-E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Alerta de deriva, reducción de la pérdida de aparejos</a:t>
          </a:r>
          <a:endParaRPr lang="es-E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Reducción del impacto medioambiental que constituyen la pérdida de artes de pesca</a:t>
          </a:r>
          <a:endParaRPr lang="es-ES" sz="1400" kern="1200" dirty="0"/>
        </a:p>
      </dsp:txBody>
      <dsp:txXfrm>
        <a:off x="5719571" y="791879"/>
        <a:ext cx="2507456" cy="361242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C980F2-61B2-40DF-81BC-A64F23189BB6}">
      <dsp:nvSpPr>
        <dsp:cNvPr id="0" name=""/>
        <dsp:cNvSpPr/>
      </dsp:nvSpPr>
      <dsp:spPr>
        <a:xfrm>
          <a:off x="1498249" y="-17235"/>
          <a:ext cx="3099500" cy="3099500"/>
        </a:xfrm>
        <a:prstGeom prst="circularArrow">
          <a:avLst>
            <a:gd name="adj1" fmla="val 5544"/>
            <a:gd name="adj2" fmla="val 330680"/>
            <a:gd name="adj3" fmla="val 13816705"/>
            <a:gd name="adj4" fmla="val 17361196"/>
            <a:gd name="adj5" fmla="val 5757"/>
          </a:avLst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D7F8E0-41D7-4815-B4A3-F347D1C09096}">
      <dsp:nvSpPr>
        <dsp:cNvPr id="0" name=""/>
        <dsp:cNvSpPr/>
      </dsp:nvSpPr>
      <dsp:spPr>
        <a:xfrm>
          <a:off x="2335113" y="754"/>
          <a:ext cx="1425773" cy="712886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b="1" kern="1200" dirty="0" smtClean="0"/>
            <a:t>SMART ENVIRONMENT</a:t>
          </a:r>
          <a:endParaRPr lang="es-ES" sz="1500" b="1" kern="1200" dirty="0"/>
        </a:p>
      </dsp:txBody>
      <dsp:txXfrm>
        <a:off x="2369913" y="35554"/>
        <a:ext cx="1356173" cy="643286"/>
      </dsp:txXfrm>
    </dsp:sp>
    <dsp:sp modelId="{7364E646-3FD7-47BA-B932-31591C834737}">
      <dsp:nvSpPr>
        <dsp:cNvPr id="0" name=""/>
        <dsp:cNvSpPr/>
      </dsp:nvSpPr>
      <dsp:spPr>
        <a:xfrm>
          <a:off x="3672404" y="1233249"/>
          <a:ext cx="1425773" cy="712886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b="1" kern="1200" dirty="0" smtClean="0"/>
            <a:t>SMART MOBILITY</a:t>
          </a:r>
          <a:endParaRPr lang="es-ES" sz="1500" b="1" kern="1200" dirty="0"/>
        </a:p>
      </dsp:txBody>
      <dsp:txXfrm>
        <a:off x="3707204" y="1268049"/>
        <a:ext cx="1356173" cy="643286"/>
      </dsp:txXfrm>
    </dsp:sp>
    <dsp:sp modelId="{741DD679-A5C4-47FD-BDE9-8CA8F9F48C00}">
      <dsp:nvSpPr>
        <dsp:cNvPr id="0" name=""/>
        <dsp:cNvSpPr/>
      </dsp:nvSpPr>
      <dsp:spPr>
        <a:xfrm>
          <a:off x="3112017" y="2391820"/>
          <a:ext cx="1425773" cy="712886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b="1" kern="1200" dirty="0" smtClean="0"/>
            <a:t>SMART LIVING</a:t>
          </a:r>
          <a:endParaRPr lang="es-ES" sz="1500" b="1" kern="1200" dirty="0"/>
        </a:p>
      </dsp:txBody>
      <dsp:txXfrm>
        <a:off x="3146817" y="2426620"/>
        <a:ext cx="1356173" cy="643286"/>
      </dsp:txXfrm>
    </dsp:sp>
    <dsp:sp modelId="{6F586B07-39FE-4697-8902-89BEE56DB008}">
      <dsp:nvSpPr>
        <dsp:cNvPr id="0" name=""/>
        <dsp:cNvSpPr/>
      </dsp:nvSpPr>
      <dsp:spPr>
        <a:xfrm>
          <a:off x="1558208" y="2391820"/>
          <a:ext cx="1425773" cy="712886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b="1" kern="1200" dirty="0" smtClean="0"/>
            <a:t>SMART PEOPLE</a:t>
          </a:r>
          <a:endParaRPr lang="es-ES" sz="1500" b="1" kern="1200" dirty="0"/>
        </a:p>
      </dsp:txBody>
      <dsp:txXfrm>
        <a:off x="1593008" y="2426620"/>
        <a:ext cx="1356173" cy="643286"/>
      </dsp:txXfrm>
    </dsp:sp>
    <dsp:sp modelId="{CC02F324-DDAE-4D66-B103-D0F016F49599}">
      <dsp:nvSpPr>
        <dsp:cNvPr id="0" name=""/>
        <dsp:cNvSpPr/>
      </dsp:nvSpPr>
      <dsp:spPr>
        <a:xfrm>
          <a:off x="1008115" y="1233252"/>
          <a:ext cx="1425773" cy="712886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b="1" kern="1200" dirty="0" smtClean="0"/>
            <a:t>SMART GOVERNMENT</a:t>
          </a:r>
          <a:endParaRPr lang="es-ES" sz="1500" b="1" kern="1200" dirty="0"/>
        </a:p>
      </dsp:txBody>
      <dsp:txXfrm>
        <a:off x="1042915" y="1268052"/>
        <a:ext cx="1356173" cy="64328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1A2B38-F852-4FE7-A11E-CE1CCE69F7A5}">
      <dsp:nvSpPr>
        <dsp:cNvPr id="0" name=""/>
        <dsp:cNvSpPr/>
      </dsp:nvSpPr>
      <dsp:spPr>
        <a:xfrm>
          <a:off x="3871" y="1251184"/>
          <a:ext cx="1172978" cy="684205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/>
            <a:t>Inteligencia de Gobierno</a:t>
          </a:r>
          <a:endParaRPr lang="es-ES" sz="1400" b="1" kern="1200" dirty="0"/>
        </a:p>
      </dsp:txBody>
      <dsp:txXfrm>
        <a:off x="3871" y="1251184"/>
        <a:ext cx="1172978" cy="456137"/>
      </dsp:txXfrm>
    </dsp:sp>
    <dsp:sp modelId="{7D158147-2D42-40B1-A572-8B0D8B701F06}">
      <dsp:nvSpPr>
        <dsp:cNvPr id="0" name=""/>
        <dsp:cNvSpPr/>
      </dsp:nvSpPr>
      <dsp:spPr>
        <a:xfrm>
          <a:off x="288505" y="1836209"/>
          <a:ext cx="1172978" cy="1332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000" kern="1200" dirty="0" smtClean="0"/>
            <a:t>Replanteamiento del clásico Business Intelligence desde las perspectivas de Sector Público y Big Data</a:t>
          </a:r>
          <a:endParaRPr lang="es-ES" sz="1000" kern="1200" dirty="0"/>
        </a:p>
      </dsp:txBody>
      <dsp:txXfrm>
        <a:off x="322860" y="1870564"/>
        <a:ext cx="1104268" cy="1263290"/>
      </dsp:txXfrm>
    </dsp:sp>
    <dsp:sp modelId="{0B010070-0325-4CAF-9CB1-89858721507B}">
      <dsp:nvSpPr>
        <dsp:cNvPr id="0" name=""/>
        <dsp:cNvSpPr/>
      </dsp:nvSpPr>
      <dsp:spPr>
        <a:xfrm rot="21598571">
          <a:off x="1354669" y="1332838"/>
          <a:ext cx="376977" cy="292037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800" kern="1200"/>
        </a:p>
      </dsp:txBody>
      <dsp:txXfrm>
        <a:off x="1354669" y="1391263"/>
        <a:ext cx="289366" cy="175223"/>
      </dsp:txXfrm>
    </dsp:sp>
    <dsp:sp modelId="{CE1E9C63-D15C-4CAF-8A5F-77A3D7698CB2}">
      <dsp:nvSpPr>
        <dsp:cNvPr id="0" name=""/>
        <dsp:cNvSpPr/>
      </dsp:nvSpPr>
      <dsp:spPr>
        <a:xfrm>
          <a:off x="1888127" y="1253533"/>
          <a:ext cx="1172978" cy="67480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/>
            <a:t>Smart Open APIs</a:t>
          </a:r>
          <a:endParaRPr lang="es-ES" sz="1400" b="1" kern="1200" dirty="0"/>
        </a:p>
      </dsp:txBody>
      <dsp:txXfrm>
        <a:off x="1888127" y="1253533"/>
        <a:ext cx="1172978" cy="449873"/>
      </dsp:txXfrm>
    </dsp:sp>
    <dsp:sp modelId="{816C5AA4-59C3-4423-83E1-E634234E7D78}">
      <dsp:nvSpPr>
        <dsp:cNvPr id="0" name=""/>
        <dsp:cNvSpPr/>
      </dsp:nvSpPr>
      <dsp:spPr>
        <a:xfrm>
          <a:off x="2155706" y="1784323"/>
          <a:ext cx="1172978" cy="1332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000" kern="1200" dirty="0" smtClean="0"/>
            <a:t>Apertura de datos analíticos</a:t>
          </a:r>
          <a:endParaRPr lang="es-ES" sz="1000" kern="1200" dirty="0"/>
        </a:p>
      </dsp:txBody>
      <dsp:txXfrm>
        <a:off x="2190061" y="1818678"/>
        <a:ext cx="1104268" cy="1263290"/>
      </dsp:txXfrm>
    </dsp:sp>
    <dsp:sp modelId="{184F8236-645D-4BE7-9A9F-F4D8EB0EE5DC}">
      <dsp:nvSpPr>
        <dsp:cNvPr id="0" name=""/>
        <dsp:cNvSpPr/>
      </dsp:nvSpPr>
      <dsp:spPr>
        <a:xfrm rot="1388">
          <a:off x="3238925" y="1332835"/>
          <a:ext cx="376977" cy="292037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800" kern="1200"/>
        </a:p>
      </dsp:txBody>
      <dsp:txXfrm>
        <a:off x="3238925" y="1391224"/>
        <a:ext cx="289366" cy="175223"/>
      </dsp:txXfrm>
    </dsp:sp>
    <dsp:sp modelId="{0C56D6A0-9098-4D6B-8A7D-72660F867644}">
      <dsp:nvSpPr>
        <dsp:cNvPr id="0" name=""/>
        <dsp:cNvSpPr/>
      </dsp:nvSpPr>
      <dsp:spPr>
        <a:xfrm>
          <a:off x="3772383" y="1251184"/>
          <a:ext cx="1283086" cy="684205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/>
            <a:t>Transparencia</a:t>
          </a:r>
          <a:endParaRPr lang="es-ES" sz="1400" b="1" kern="1200" dirty="0"/>
        </a:p>
      </dsp:txBody>
      <dsp:txXfrm>
        <a:off x="3772383" y="1251184"/>
        <a:ext cx="1283086" cy="456137"/>
      </dsp:txXfrm>
    </dsp:sp>
    <dsp:sp modelId="{257BDCAE-9992-494E-9BDC-DBD00195251E}">
      <dsp:nvSpPr>
        <dsp:cNvPr id="0" name=""/>
        <dsp:cNvSpPr/>
      </dsp:nvSpPr>
      <dsp:spPr>
        <a:xfrm>
          <a:off x="4032449" y="1836209"/>
          <a:ext cx="1172978" cy="1332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000" kern="1200" dirty="0" smtClean="0"/>
            <a:t>Portal público de indicadores de rendimiento</a:t>
          </a:r>
          <a:endParaRPr lang="es-ES" sz="1000" kern="1200" dirty="0"/>
        </a:p>
      </dsp:txBody>
      <dsp:txXfrm>
        <a:off x="4066804" y="1870564"/>
        <a:ext cx="1104268" cy="1263290"/>
      </dsp:txXfrm>
    </dsp:sp>
    <dsp:sp modelId="{E85A9707-F4A5-408F-8DCE-1980070F8401}">
      <dsp:nvSpPr>
        <dsp:cNvPr id="0" name=""/>
        <dsp:cNvSpPr/>
      </dsp:nvSpPr>
      <dsp:spPr>
        <a:xfrm>
          <a:off x="5219525" y="1333234"/>
          <a:ext cx="347798" cy="292037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800" kern="1200"/>
        </a:p>
      </dsp:txBody>
      <dsp:txXfrm>
        <a:off x="5219525" y="1391641"/>
        <a:ext cx="260187" cy="175223"/>
      </dsp:txXfrm>
    </dsp:sp>
    <dsp:sp modelId="{E5897210-8B5B-4E01-AC4D-F4D1ECB662E8}">
      <dsp:nvSpPr>
        <dsp:cNvPr id="0" name=""/>
        <dsp:cNvSpPr/>
      </dsp:nvSpPr>
      <dsp:spPr>
        <a:xfrm>
          <a:off x="5711693" y="1251184"/>
          <a:ext cx="1172978" cy="684205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/>
            <a:t>Participación ciudadana</a:t>
          </a:r>
          <a:endParaRPr lang="es-ES" sz="1400" b="1" kern="1200" dirty="0"/>
        </a:p>
      </dsp:txBody>
      <dsp:txXfrm>
        <a:off x="5711693" y="1251184"/>
        <a:ext cx="1172978" cy="456137"/>
      </dsp:txXfrm>
    </dsp:sp>
    <dsp:sp modelId="{BED37830-01E7-45C0-ABF2-9B0EB819071F}">
      <dsp:nvSpPr>
        <dsp:cNvPr id="0" name=""/>
        <dsp:cNvSpPr/>
      </dsp:nvSpPr>
      <dsp:spPr>
        <a:xfrm>
          <a:off x="5955813" y="1836209"/>
          <a:ext cx="1172978" cy="1332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000" kern="1200" dirty="0" smtClean="0"/>
            <a:t>Gobierno abierto, centrado en el ciudadano, que opina, valora y conversa alrededor de los indicadores</a:t>
          </a:r>
          <a:endParaRPr lang="es-ES" sz="1000" kern="1200" dirty="0"/>
        </a:p>
      </dsp:txBody>
      <dsp:txXfrm>
        <a:off x="5990168" y="1870564"/>
        <a:ext cx="1104268" cy="12632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0EDB72-CB2B-487F-9216-D7B4F161125A}" type="datetimeFigureOut">
              <a:rPr lang="es-ES" smtClean="0"/>
              <a:t>25/01/2017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0A6C23-5F77-4EED-9B51-11BECF6FF5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2821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SIVSA es una empresa que lleva más de </a:t>
            </a:r>
            <a:r>
              <a:rPr lang="es-E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30 años</a:t>
            </a:r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trabajando para el Sector Público</a:t>
            </a:r>
            <a:r>
              <a:rPr lang="es-E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E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anose="05000000000000000000" pitchFamily="2" charset="2"/>
              </a:rPr>
              <a:t> gran experiencia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anose="05000000000000000000" pitchFamily="2" charset="2"/>
              </a:rPr>
              <a:t>La </a:t>
            </a:r>
            <a:r>
              <a:rPr lang="es-E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anose="05000000000000000000" pitchFamily="2" charset="2"/>
              </a:rPr>
              <a:t>Admon</a:t>
            </a:r>
            <a:r>
              <a:rPr lang="es-E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anose="05000000000000000000" pitchFamily="2" charset="2"/>
              </a:rPr>
              <a:t> cuenta con </a:t>
            </a:r>
            <a:r>
              <a:rPr lang="es-ES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anose="05000000000000000000" pitchFamily="2" charset="2"/>
              </a:rPr>
              <a:t>herramientas operativas</a:t>
            </a:r>
            <a:r>
              <a:rPr lang="es-E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anose="05000000000000000000" pitchFamily="2" charset="2"/>
              </a:rPr>
              <a:t>, como sistemas de </a:t>
            </a:r>
            <a:r>
              <a:rPr lang="es-ES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anose="05000000000000000000" pitchFamily="2" charset="2"/>
              </a:rPr>
              <a:t>tramitación electrónica</a:t>
            </a:r>
            <a:r>
              <a:rPr lang="es-E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anose="05000000000000000000" pitchFamily="2" charset="2"/>
              </a:rPr>
              <a:t>, </a:t>
            </a:r>
            <a:r>
              <a:rPr lang="es-ES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anose="05000000000000000000" pitchFamily="2" charset="2"/>
              </a:rPr>
              <a:t>registro telemático</a:t>
            </a:r>
            <a:r>
              <a:rPr lang="es-E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anose="05000000000000000000" pitchFamily="2" charset="2"/>
              </a:rPr>
              <a:t>, </a:t>
            </a:r>
            <a:r>
              <a:rPr lang="es-ES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anose="05000000000000000000" pitchFamily="2" charset="2"/>
              </a:rPr>
              <a:t>gestión documental</a:t>
            </a:r>
            <a:r>
              <a:rPr lang="es-E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anose="05000000000000000000" pitchFamily="2" charset="2"/>
              </a:rPr>
              <a:t>, padrón  mejores servicios para la ciudadanía, pero solo la punta del </a:t>
            </a:r>
            <a:r>
              <a:rPr lang="es-ES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anose="05000000000000000000" pitchFamily="2" charset="2"/>
              </a:rPr>
              <a:t>iceberg.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2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anose="05000000000000000000" pitchFamily="2" charset="2"/>
              </a:rPr>
              <a:t>Nivel 2: </a:t>
            </a:r>
            <a:r>
              <a:rPr lang="es-ES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anose="05000000000000000000" pitchFamily="2" charset="2"/>
              </a:rPr>
              <a:t>replanteamiento de los procesos </a:t>
            </a:r>
            <a:r>
              <a:rPr lang="es-ES" sz="12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anose="05000000000000000000" pitchFamily="2" charset="2"/>
              </a:rPr>
              <a:t>como resultado de la interiorización de la tecnología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Ejemplo: procedimiento de resolución de incidencias en la</a:t>
            </a:r>
            <a:r>
              <a:rPr lang="es-ES" sz="12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vía pública: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2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</a:t>
            </a:r>
            <a:r>
              <a:rPr lang="es-ES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Nivel 0</a:t>
            </a:r>
            <a:r>
              <a:rPr lang="es-ES" sz="12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el ciudadano acude a su ayuntamiento y rellena un formulario papel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2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</a:t>
            </a:r>
            <a:r>
              <a:rPr lang="es-ES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Nivel 1</a:t>
            </a:r>
            <a:r>
              <a:rPr lang="es-ES" sz="12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el ciudadano hace lo mismo en la sede electrónica, o en el mejor de los casos en una app móvil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2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¿Y si la administración hiciera escucha activa de las conversaciones en las </a:t>
            </a:r>
            <a:r>
              <a:rPr lang="es-ES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redes sociales</a:t>
            </a:r>
            <a:r>
              <a:rPr lang="es-ES" sz="12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s-ES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análisis de sentimiento </a:t>
            </a:r>
            <a:r>
              <a:rPr lang="es-ES" sz="12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 los comentarios, </a:t>
            </a:r>
            <a:r>
              <a:rPr lang="es-ES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detección de patrones </a:t>
            </a:r>
            <a:r>
              <a:rPr lang="es-ES" sz="12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 el texto, para proactivamente detectar incidencias en la vía pública? ¿Y si elaborara un </a:t>
            </a:r>
            <a:r>
              <a:rPr lang="es-ES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modelo predictivo </a:t>
            </a:r>
            <a:r>
              <a:rPr lang="es-ES" sz="12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para adelantarse a dichas incidencias? </a:t>
            </a:r>
            <a:r>
              <a:rPr lang="es-ES" sz="12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anose="05000000000000000000" pitchFamily="2" charset="2"/>
              </a:rPr>
              <a:t> NIVEL 2</a:t>
            </a:r>
            <a:endParaRPr lang="es-ES" sz="1200" b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A6C23-5F77-4EED-9B51-11BECF6FF50C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938811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Todos estos “habilitadores de transformación digital” comparten una misma </a:t>
            </a:r>
            <a:r>
              <a:rPr lang="es-E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base: el Big Data</a:t>
            </a:r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entendido como la tecnología que nos permite trabajar con </a:t>
            </a:r>
            <a:r>
              <a:rPr lang="es-E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agilidad</a:t>
            </a:r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con grandes volúmenes de información </a:t>
            </a:r>
            <a:r>
              <a:rPr lang="es-E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desestructurada</a:t>
            </a:r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 hago hincapié en “desestructurada”. Necesitamos una </a:t>
            </a:r>
            <a:r>
              <a:rPr lang="es-E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plataforma de integración</a:t>
            </a:r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que nos permita combinar la información que a día de hoy generan estos sistemas operacionales con la avalancha de información que nos sobreviene de la </a:t>
            </a:r>
            <a:r>
              <a:rPr lang="es-E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hiperconexión</a:t>
            </a:r>
            <a:r>
              <a:rPr lang="es-E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la sociedad </a:t>
            </a:r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 del </a:t>
            </a:r>
            <a:r>
              <a:rPr lang="es-E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internet de las cosas</a:t>
            </a:r>
            <a:endParaRPr lang="es-ES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A6C23-5F77-4EED-9B51-11BECF6FF50C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76297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continuación presentaré </a:t>
            </a:r>
            <a:r>
              <a:rPr lang="es-E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una serie de experiencias y proyectos </a:t>
            </a:r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 los que hemos venido trabajando en esta línea desde SIVSA. El </a:t>
            </a:r>
            <a:r>
              <a:rPr lang="es-E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primero</a:t>
            </a:r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está</a:t>
            </a:r>
            <a:r>
              <a:rPr lang="es-E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dirigido al </a:t>
            </a:r>
            <a:r>
              <a:rPr lang="es-ES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ámbito del mar</a:t>
            </a:r>
            <a:r>
              <a:rPr lang="es-E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en el cual nosotros tenemos una gran presencia a través de los servicios que venimos prestando desde hace años a la Consellería do Mar.</a:t>
            </a:r>
            <a:endParaRPr lang="es-E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A6C23-5F77-4EED-9B51-11BECF6FF50C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22168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 de por sí, esta </a:t>
            </a:r>
            <a:r>
              <a:rPr lang="es-E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información</a:t>
            </a:r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es muy </a:t>
            </a:r>
            <a:r>
              <a:rPr lang="es-E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valiosa</a:t>
            </a:r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 la aplicación del </a:t>
            </a:r>
            <a:r>
              <a:rPr lang="es-E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IoT</a:t>
            </a:r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permite la creación de verticales como los que hemos mencionado, pero no deja de estar en el </a:t>
            </a:r>
            <a:r>
              <a:rPr lang="es-E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nivel operativo</a:t>
            </a:r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la gestión de la información.</a:t>
            </a:r>
          </a:p>
          <a:p>
            <a:endParaRPr lang="es-E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Para </a:t>
            </a:r>
            <a:r>
              <a:rPr lang="es-E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sacarle provecho de verdad </a:t>
            </a:r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también debemos utilizarla a </a:t>
            </a:r>
            <a:r>
              <a:rPr lang="es-E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nivel estratégico</a:t>
            </a:r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 para ello presentaré </a:t>
            </a:r>
            <a:r>
              <a:rPr lang="es-E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otro de los proyectos </a:t>
            </a:r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que tenemos en esta línea de trabajo, que internamente llamamos </a:t>
            </a:r>
            <a:r>
              <a:rPr lang="es-E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Gobernanza 360</a:t>
            </a:r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A6C23-5F77-4EED-9B51-11BECF6FF50C}" type="slidenum">
              <a:rPr lang="es-ES" smtClean="0"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609419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Otra de las tendencias que venimos observando un los últimos años es que cada vez más </a:t>
            </a:r>
            <a:r>
              <a:rPr lang="es-E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 ciudadanía demanda un gobierno basado en criterios técnicos</a:t>
            </a:r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s-E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 solo </a:t>
            </a:r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 exige </a:t>
            </a:r>
            <a:r>
              <a:rPr lang="es-E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buen hacer </a:t>
            </a:r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 el gobierno </a:t>
            </a:r>
            <a:r>
              <a:rPr lang="es-E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sino también resultados</a:t>
            </a:r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No obstante, dichos resultados no deben ser evaluados exclusivamente desde la perspectiva económica, como sucede en la empresa privada, sino también desde una perspectiva social.</a:t>
            </a:r>
          </a:p>
          <a:p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 hace necesario un </a:t>
            </a:r>
            <a:r>
              <a:rPr lang="es-E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sistema de apoyo a la decisión política </a:t>
            </a:r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orientada a resultados, y para ello hemos desarrollado un producto </a:t>
            </a:r>
            <a:r>
              <a:rPr lang="es-E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creación de cuadros de mando </a:t>
            </a:r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basado en </a:t>
            </a:r>
            <a:r>
              <a:rPr lang="es-E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indicadores de rendimiento de la</a:t>
            </a:r>
            <a:r>
              <a:rPr lang="es-ES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gestión pública</a:t>
            </a:r>
            <a:r>
              <a:rPr lang="es-ES" sz="12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A6C23-5F77-4EED-9B51-11BECF6FF50C}" type="slidenum">
              <a:rPr lang="es-ES" smtClean="0"/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95980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A6C23-5F77-4EED-9B51-11BECF6FF50C}" type="slidenum">
              <a:rPr lang="es-ES" smtClean="0"/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865812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Este producto se asienta sobre 4 conceptos fundamentales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A6C23-5F77-4EED-9B51-11BECF6FF50C}" type="slidenum">
              <a:rPr lang="es-ES" smtClean="0"/>
              <a:t>12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167544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A6C23-5F77-4EED-9B51-11BECF6FF50C}" type="slidenum">
              <a:rPr lang="es-ES" smtClean="0"/>
              <a:t>14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16881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5598" y="188640"/>
            <a:ext cx="2559671" cy="2880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420888"/>
            <a:ext cx="7772400" cy="1179562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E76F98-8AA9-4C4F-A30B-07ABEB63376C}" type="datetimeFigureOut">
              <a:rPr lang="es-ES" smtClean="0"/>
              <a:t>25/01/2017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E792A72-BEC7-4D44-84CD-DB77AD24989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51598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 userDrawn="1"/>
        </p:nvSpPr>
        <p:spPr>
          <a:xfrm>
            <a:off x="0" y="0"/>
            <a:ext cx="9144000" cy="6093296"/>
          </a:xfrm>
          <a:prstGeom prst="rect">
            <a:avLst/>
          </a:prstGeom>
          <a:solidFill>
            <a:srgbClr val="FD65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5124" name="Picture 4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1010" y="4676775"/>
            <a:ext cx="1514475" cy="2181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676975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E792A72-BEC7-4D44-84CD-DB77AD24989F}" type="slidenum">
              <a:rPr lang="es-ES" smtClean="0"/>
              <a:t>‹Nº›</a:t>
            </a:fld>
            <a:endParaRPr lang="es-ES"/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5445224"/>
            <a:ext cx="1173059" cy="1346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E76F98-8AA9-4C4F-A30B-07ABEB63376C}" type="datetimeFigureOut">
              <a:rPr lang="es-ES" smtClean="0"/>
              <a:t>25/01/2017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48664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E76F98-8AA9-4C4F-A30B-07ABEB63376C}" type="datetimeFigureOut">
              <a:rPr lang="es-ES" smtClean="0"/>
              <a:t>25/01/2017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E792A72-BEC7-4D44-84CD-DB77AD24989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59806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E76F98-8AA9-4C4F-A30B-07ABEB63376C}" type="datetimeFigureOut">
              <a:rPr lang="es-ES" smtClean="0"/>
              <a:t>25/01/2017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E792A72-BEC7-4D44-84CD-DB77AD24989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96316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E76F98-8AA9-4C4F-A30B-07ABEB63376C}" type="datetimeFigureOut">
              <a:rPr lang="es-ES" smtClean="0"/>
              <a:t>25/01/2017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E792A72-BEC7-4D44-84CD-DB77AD24989F}" type="slidenum">
              <a:rPr lang="es-ES" smtClean="0"/>
              <a:t>‹Nº›</a:t>
            </a:fld>
            <a:endParaRPr lang="es-ES"/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4172" y="5218927"/>
            <a:ext cx="4531995" cy="1673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5" y="5218927"/>
            <a:ext cx="4531995" cy="1673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90902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 userDrawn="1"/>
        </p:nvSpPr>
        <p:spPr>
          <a:xfrm>
            <a:off x="0" y="0"/>
            <a:ext cx="9144000" cy="6093296"/>
          </a:xfrm>
          <a:prstGeom prst="rect">
            <a:avLst/>
          </a:prstGeom>
          <a:solidFill>
            <a:srgbClr val="FD65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8" name="Picture 4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1010" y="4676775"/>
            <a:ext cx="1514475" cy="2181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306896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3568" y="148478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E76F98-8AA9-4C4F-A30B-07ABEB63376C}" type="datetimeFigureOut">
              <a:rPr lang="es-ES" smtClean="0"/>
              <a:t>25/01/2017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E792A72-BEC7-4D44-84CD-DB77AD24989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66614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 userDrawn="1"/>
        </p:nvSpPr>
        <p:spPr>
          <a:xfrm>
            <a:off x="0" y="0"/>
            <a:ext cx="9144000" cy="6093296"/>
          </a:xfrm>
          <a:prstGeom prst="rect">
            <a:avLst/>
          </a:prstGeom>
          <a:solidFill>
            <a:srgbClr val="FD65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9" name="Picture 4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1010" y="4676775"/>
            <a:ext cx="1514475" cy="2181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39890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39890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E76F98-8AA9-4C4F-A30B-07ABEB63376C}" type="datetimeFigureOut">
              <a:rPr lang="es-ES" smtClean="0"/>
              <a:t>25/01/2017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E792A72-BEC7-4D44-84CD-DB77AD24989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68825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41436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41436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E76F98-8AA9-4C4F-A30B-07ABEB63376C}" type="datetimeFigureOut">
              <a:rPr lang="es-ES" smtClean="0"/>
              <a:t>25/01/2017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E792A72-BEC7-4D44-84CD-DB77AD24989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88394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E792A72-BEC7-4D44-84CD-DB77AD24989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49285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5445224"/>
            <a:ext cx="1173059" cy="1346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62475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3074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5598" y="188640"/>
            <a:ext cx="2559671" cy="2880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43487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5229200"/>
            <a:ext cx="4504173" cy="16630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4172" y="5218927"/>
            <a:ext cx="4531995" cy="1673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43702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37730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96275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61" r:id="rId9"/>
    <p:sldLayoutId id="2147483662" r:id="rId10"/>
    <p:sldLayoutId id="2147483657" r:id="rId11"/>
    <p:sldLayoutId id="2147483658" r:id="rId12"/>
    <p:sldLayoutId id="2147483659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 baseline="0">
          <a:solidFill>
            <a:srgbClr val="FD65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Relationship Id="rId9" Type="http://schemas.openxmlformats.org/officeDocument/2006/relationships/image" Target="../media/image26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5367" y="-92476"/>
            <a:ext cx="10037563" cy="69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611560" y="2852936"/>
            <a:ext cx="345638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 smtClean="0">
                <a:solidFill>
                  <a:schemeClr val="bg1"/>
                </a:solidFill>
              </a:rPr>
              <a:t>Nuevos Modelos de Gobierno Inteligente</a:t>
            </a:r>
            <a:endParaRPr lang="es-E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1516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dirty="0" smtClean="0"/>
              <a:t>EL </a:t>
            </a:r>
            <a:r>
              <a:rPr lang="es-ES" sz="5400" i="1" dirty="0" smtClean="0"/>
              <a:t>CUADRO DE MANDO </a:t>
            </a:r>
            <a:r>
              <a:rPr lang="es-ES" dirty="0" smtClean="0"/>
              <a:t>colaborativo</a:t>
            </a:r>
            <a:endParaRPr lang="es-ES" sz="5400" i="1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idx="1"/>
          </p:nvPr>
        </p:nvSpPr>
        <p:spPr>
          <a:xfrm>
            <a:off x="683568" y="1340768"/>
            <a:ext cx="7772400" cy="1500187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dirty="0" smtClean="0"/>
              <a:t>Poner </a:t>
            </a:r>
            <a:r>
              <a:rPr lang="es-ES" dirty="0"/>
              <a:t>el ciudadano en el centro de las decisiones de las </a:t>
            </a:r>
            <a:r>
              <a:rPr lang="es-ES" dirty="0" smtClean="0"/>
              <a:t>Administraciones Públicas, </a:t>
            </a:r>
            <a:r>
              <a:rPr lang="es-ES" dirty="0"/>
              <a:t>dotando a </a:t>
            </a:r>
            <a:r>
              <a:rPr lang="es-ES" dirty="0" smtClean="0"/>
              <a:t>éstas </a:t>
            </a:r>
            <a:r>
              <a:rPr lang="es-ES" dirty="0"/>
              <a:t>de las herramientas y de los canales de comunicación necesarios para mejorar sus procesos de toma de decisión y acertar así en la estrategia adecuada para alcanzar sus objetivos estratégicos.</a:t>
            </a:r>
          </a:p>
        </p:txBody>
      </p:sp>
      <p:sp>
        <p:nvSpPr>
          <p:cNvPr id="8" name="1 Título"/>
          <p:cNvSpPr txBox="1">
            <a:spLocks/>
          </p:cNvSpPr>
          <p:nvPr/>
        </p:nvSpPr>
        <p:spPr>
          <a:xfrm>
            <a:off x="683568" y="427038"/>
            <a:ext cx="7772400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cap="all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0" dirty="0" smtClean="0"/>
              <a:t>Gobernanza 360</a:t>
            </a:r>
            <a:endParaRPr lang="es-ES" b="0" dirty="0"/>
          </a:p>
        </p:txBody>
      </p:sp>
    </p:spTree>
    <p:extLst>
      <p:ext uri="{BB962C8B-B14F-4D97-AF65-F5344CB8AC3E}">
        <p14:creationId xmlns:p14="http://schemas.microsoft.com/office/powerpoint/2010/main" val="3002457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dirty="0" smtClean="0"/>
              <a:t>EL CUADRO DE MANDO</a:t>
            </a:r>
            <a:endParaRPr lang="es-ES" dirty="0"/>
          </a:p>
        </p:txBody>
      </p:sp>
      <p:sp>
        <p:nvSpPr>
          <p:cNvPr id="6" name="CuadroTexto 5"/>
          <p:cNvSpPr txBox="1"/>
          <p:nvPr/>
        </p:nvSpPr>
        <p:spPr>
          <a:xfrm>
            <a:off x="2483768" y="1403599"/>
            <a:ext cx="61335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2000" dirty="0"/>
              <a:t>UNE </a:t>
            </a:r>
            <a:r>
              <a:rPr lang="es-ES" sz="2000" dirty="0" smtClean="0"/>
              <a:t>178.202, “Indicadores de Gestión en base a Cuadros de Mando de la Gestión de la Ciudad”</a:t>
            </a:r>
            <a:endParaRPr lang="es-ES" sz="2000" dirty="0"/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776458722"/>
              </p:ext>
            </p:extLst>
          </p:nvPr>
        </p:nvGraphicFramePr>
        <p:xfrm>
          <a:off x="1524000" y="2348880"/>
          <a:ext cx="6096000" cy="31054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83983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dirty="0" smtClean="0"/>
              <a:t>DRIVERS</a:t>
            </a:r>
            <a:endParaRPr lang="es-ES" dirty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10941227"/>
              </p:ext>
            </p:extLst>
          </p:nvPr>
        </p:nvGraphicFramePr>
        <p:xfrm>
          <a:off x="1007604" y="1052736"/>
          <a:ext cx="7128792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51716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dirty="0" smtClean="0"/>
              <a:t>COMPONENTES</a:t>
            </a:r>
            <a:endParaRPr lang="es-ES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780039"/>
            <a:ext cx="1300331" cy="9152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772816"/>
            <a:ext cx="1647257" cy="10153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1801874"/>
            <a:ext cx="1158148" cy="1083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6256" y="1861513"/>
            <a:ext cx="1525984" cy="998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9058" y="1780039"/>
            <a:ext cx="1462663" cy="9152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2076" y="3175853"/>
            <a:ext cx="3190875" cy="142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8134" y="4895557"/>
            <a:ext cx="3981848" cy="1584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5"/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54" r="3502" b="41276"/>
          <a:stretch/>
        </p:blipFill>
        <p:spPr bwMode="auto">
          <a:xfrm>
            <a:off x="535732" y="3285034"/>
            <a:ext cx="4035028" cy="31683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82867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Gracias por su atención</a:t>
            </a:r>
            <a:endParaRPr lang="es-ES" dirty="0"/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" dirty="0" smtClean="0"/>
              <a:t>José María Franco Fraiz</a:t>
            </a:r>
          </a:p>
          <a:p>
            <a:r>
              <a:rPr lang="es-ES" dirty="0" smtClean="0">
                <a:solidFill>
                  <a:schemeClr val="accent6">
                    <a:lumMod val="75000"/>
                  </a:schemeClr>
                </a:solidFill>
              </a:rPr>
              <a:t>josemaria.franco@sivsa.com</a:t>
            </a:r>
          </a:p>
          <a:p>
            <a:r>
              <a:rPr lang="es-ES" dirty="0" smtClean="0">
                <a:solidFill>
                  <a:schemeClr val="accent6">
                    <a:lumMod val="75000"/>
                  </a:schemeClr>
                </a:solidFill>
              </a:rPr>
              <a:t>639 102 778</a:t>
            </a:r>
          </a:p>
          <a:p>
            <a:r>
              <a:rPr lang="es-ES" dirty="0" smtClean="0">
                <a:solidFill>
                  <a:schemeClr val="accent6">
                    <a:lumMod val="75000"/>
                  </a:schemeClr>
                </a:solidFill>
              </a:rPr>
              <a:t>http://www.sivsa.com</a:t>
            </a:r>
            <a:endParaRPr lang="es-E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3950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Niveles de madurez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924944"/>
            <a:ext cx="8229600" cy="2448273"/>
          </a:xfrm>
        </p:spPr>
        <p:txBody>
          <a:bodyPr>
            <a:normAutofit/>
          </a:bodyPr>
          <a:lstStyle/>
          <a:p>
            <a:r>
              <a:rPr lang="es-ES" dirty="0" smtClean="0"/>
              <a:t>Nivel 0: el papel</a:t>
            </a:r>
          </a:p>
          <a:p>
            <a:r>
              <a:rPr lang="es-ES" dirty="0" smtClean="0"/>
              <a:t>Nivel 1: los medios electrónicos</a:t>
            </a:r>
          </a:p>
          <a:p>
            <a:r>
              <a:rPr lang="es-ES" dirty="0" smtClean="0"/>
              <a:t>Nivel 2: los nuevos modelos de gobierno</a:t>
            </a:r>
          </a:p>
          <a:p>
            <a:endParaRPr lang="es-ES" dirty="0"/>
          </a:p>
        </p:txBody>
      </p:sp>
      <p:sp>
        <p:nvSpPr>
          <p:cNvPr id="4" name="CuadroTexto 3"/>
          <p:cNvSpPr txBox="1"/>
          <p:nvPr/>
        </p:nvSpPr>
        <p:spPr>
          <a:xfrm>
            <a:off x="683568" y="1628800"/>
            <a:ext cx="76057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/>
              <a:t>Las Administraciones están altamente informatizadas a nivel operativo, pero eso es solo la punta del iceberg.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278280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i="1" dirty="0" smtClean="0"/>
              <a:t>Habilitadores</a:t>
            </a:r>
            <a:r>
              <a:rPr lang="es-ES" dirty="0" smtClean="0"/>
              <a:t> de la transformación digital hacia la “Nueva </a:t>
            </a:r>
            <a:r>
              <a:rPr lang="es-ES" dirty="0"/>
              <a:t>A</a:t>
            </a:r>
            <a:r>
              <a:rPr lang="es-ES" dirty="0" smtClean="0"/>
              <a:t>dministración”</a:t>
            </a:r>
            <a:endParaRPr lang="es-ES" dirty="0"/>
          </a:p>
        </p:txBody>
      </p:sp>
      <p:sp>
        <p:nvSpPr>
          <p:cNvPr id="10" name="Rectángulo redondeado 9"/>
          <p:cNvSpPr/>
          <p:nvPr/>
        </p:nvSpPr>
        <p:spPr>
          <a:xfrm>
            <a:off x="1691680" y="4911402"/>
            <a:ext cx="5760640" cy="1397918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6000" dirty="0" smtClean="0"/>
              <a:t>Big Data</a:t>
            </a:r>
          </a:p>
          <a:p>
            <a:pPr algn="ctr"/>
            <a:r>
              <a:rPr lang="es-ES" sz="2400" dirty="0" smtClean="0"/>
              <a:t>Volume</a:t>
            </a:r>
            <a:r>
              <a:rPr lang="es-ES" sz="2400" dirty="0"/>
              <a:t> </a:t>
            </a:r>
            <a:r>
              <a:rPr lang="es-ES" sz="2400" dirty="0" smtClean="0"/>
              <a:t>– </a:t>
            </a:r>
            <a:r>
              <a:rPr lang="es-ES" sz="2400" b="1" dirty="0" smtClean="0"/>
              <a:t>Velocity</a:t>
            </a:r>
            <a:r>
              <a:rPr lang="es-ES" sz="2400" dirty="0" smtClean="0"/>
              <a:t> – </a:t>
            </a:r>
            <a:r>
              <a:rPr lang="es-ES" sz="2400" b="1" dirty="0" smtClean="0"/>
              <a:t>Variety</a:t>
            </a:r>
            <a:r>
              <a:rPr lang="es-ES" sz="2400" dirty="0" smtClean="0"/>
              <a:t> - Veracity</a:t>
            </a:r>
            <a:endParaRPr lang="es-ES" sz="2400" dirty="0"/>
          </a:p>
        </p:txBody>
      </p:sp>
      <p:graphicFrame>
        <p:nvGraphicFramePr>
          <p:cNvPr id="11" name="Diagrama 10"/>
          <p:cNvGraphicFramePr/>
          <p:nvPr>
            <p:extLst>
              <p:ext uri="{D42A27DB-BD31-4B8C-83A1-F6EECF244321}">
                <p14:modId xmlns:p14="http://schemas.microsoft.com/office/powerpoint/2010/main" val="1498714302"/>
              </p:ext>
            </p:extLst>
          </p:nvPr>
        </p:nvGraphicFramePr>
        <p:xfrm>
          <a:off x="539552" y="1721710"/>
          <a:ext cx="7920880" cy="2896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14116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Graphic spid="11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Smart Government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259632" y="1844824"/>
            <a:ext cx="7427168" cy="244827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sz="2000" i="1" dirty="0"/>
              <a:t>Una Ciudad Inteligente es una ciudad </a:t>
            </a:r>
            <a:r>
              <a:rPr lang="es-ES" sz="2000" b="1" i="1" dirty="0"/>
              <a:t>justa</a:t>
            </a:r>
            <a:r>
              <a:rPr lang="es-ES" sz="2000" i="1" dirty="0"/>
              <a:t> y equitativa </a:t>
            </a:r>
            <a:r>
              <a:rPr lang="es-ES" sz="2000" b="1" i="1" dirty="0"/>
              <a:t>centrada en el ciudadano</a:t>
            </a:r>
            <a:r>
              <a:rPr lang="es-ES" sz="2000" i="1" dirty="0"/>
              <a:t> que mejora continuamente su </a:t>
            </a:r>
            <a:r>
              <a:rPr lang="es-ES" sz="2000" b="1" i="1" dirty="0"/>
              <a:t>sostenibilidad</a:t>
            </a:r>
            <a:r>
              <a:rPr lang="es-ES" sz="2000" i="1" dirty="0"/>
              <a:t> y resiliencia aprovechando el </a:t>
            </a:r>
            <a:r>
              <a:rPr lang="es-ES" sz="2000" b="1" i="1" dirty="0"/>
              <a:t>conocimiento</a:t>
            </a:r>
            <a:r>
              <a:rPr lang="es-ES" sz="2000" i="1" dirty="0"/>
              <a:t> y los </a:t>
            </a:r>
            <a:r>
              <a:rPr lang="es-ES" sz="2000" b="1" i="1" dirty="0"/>
              <a:t>recursos</a:t>
            </a:r>
            <a:r>
              <a:rPr lang="es-ES" sz="2000" i="1" dirty="0"/>
              <a:t> disponibles, especialmente las Tecnologías de la Información y la Comunicación (TIC), para mejorar la </a:t>
            </a:r>
            <a:r>
              <a:rPr lang="es-ES" sz="2000" b="1" i="1" dirty="0"/>
              <a:t>calidad de vida</a:t>
            </a:r>
            <a:r>
              <a:rPr lang="es-ES" sz="2000" i="1" dirty="0"/>
              <a:t>, la </a:t>
            </a:r>
            <a:r>
              <a:rPr lang="es-ES" sz="2000" b="1" i="1" dirty="0"/>
              <a:t>eficiencia de los servicios </a:t>
            </a:r>
            <a:r>
              <a:rPr lang="es-ES" sz="2000" i="1" dirty="0"/>
              <a:t>urbanos, la innovación y la </a:t>
            </a:r>
            <a:r>
              <a:rPr lang="es-ES" sz="2000" b="1" i="1" dirty="0"/>
              <a:t>competitividad</a:t>
            </a:r>
            <a:r>
              <a:rPr lang="es-ES" sz="2000" i="1" dirty="0"/>
              <a:t> sin comprometer las necesidades futuras en aspectos económicos, de gobernanza, sociales y medioambientales.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2267744" y="4366340"/>
            <a:ext cx="61335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2000" dirty="0"/>
              <a:t>UNE 178.201, </a:t>
            </a:r>
            <a:r>
              <a:rPr lang="es-ES" sz="2000" dirty="0" smtClean="0"/>
              <a:t>“Definición</a:t>
            </a:r>
            <a:r>
              <a:rPr lang="es-ES" sz="2000" dirty="0"/>
              <a:t>, atributos y requisitos de una ciudad inteligente</a:t>
            </a:r>
            <a:r>
              <a:rPr lang="es-ES" sz="2000" dirty="0" smtClean="0"/>
              <a:t>”</a:t>
            </a:r>
            <a:endParaRPr lang="es-ES" sz="2000" dirty="0"/>
          </a:p>
        </p:txBody>
      </p:sp>
      <p:pic>
        <p:nvPicPr>
          <p:cNvPr id="1028" name="Picture 4" descr="Resultado de imagen de quotation mark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326" y="1645519"/>
            <a:ext cx="605482" cy="398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6076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La </a:t>
            </a:r>
            <a:r>
              <a:rPr lang="es-ES" sz="5400" i="1" dirty="0" smtClean="0"/>
              <a:t>Smart city </a:t>
            </a:r>
            <a:r>
              <a:rPr lang="es-ES" dirty="0" smtClean="0"/>
              <a:t>del </a:t>
            </a:r>
            <a:r>
              <a:rPr lang="es-ES" sz="5400" i="1" dirty="0"/>
              <a:t>mar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idx="1"/>
          </p:nvPr>
        </p:nvSpPr>
        <p:spPr>
          <a:xfrm>
            <a:off x="683568" y="1340768"/>
            <a:ext cx="7772400" cy="1500187"/>
          </a:xfrm>
        </p:spPr>
        <p:txBody>
          <a:bodyPr/>
          <a:lstStyle/>
          <a:p>
            <a:pPr algn="ctr"/>
            <a:r>
              <a:rPr lang="es-ES" dirty="0" smtClean="0"/>
              <a:t>Crear una plataforma que permita centralizar información de muy diversas y heterogéneas fuentes y desarrollar soluciones que pongan en valor dicha información, readaptando el concepto de Smart City para su aplicación al ámbito del litoral costero de Galicia</a:t>
            </a:r>
            <a:endParaRPr lang="es-ES" dirty="0"/>
          </a:p>
        </p:txBody>
      </p:sp>
      <p:sp>
        <p:nvSpPr>
          <p:cNvPr id="8" name="1 Título"/>
          <p:cNvSpPr txBox="1">
            <a:spLocks/>
          </p:cNvSpPr>
          <p:nvPr/>
        </p:nvSpPr>
        <p:spPr>
          <a:xfrm>
            <a:off x="683568" y="427038"/>
            <a:ext cx="7772400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cap="all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0" dirty="0" smtClean="0"/>
              <a:t>SMARNET</a:t>
            </a:r>
            <a:endParaRPr lang="es-ES" b="0" dirty="0"/>
          </a:p>
        </p:txBody>
      </p:sp>
    </p:spTree>
    <p:extLst>
      <p:ext uri="{BB962C8B-B14F-4D97-AF65-F5344CB8AC3E}">
        <p14:creationId xmlns:p14="http://schemas.microsoft.com/office/powerpoint/2010/main" val="2883330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OBJETIVOS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691680" y="1603897"/>
            <a:ext cx="6851104" cy="3773016"/>
          </a:xfrm>
        </p:spPr>
        <p:txBody>
          <a:bodyPr>
            <a:normAutofit fontScale="55000" lnSpcReduction="20000"/>
          </a:bodyPr>
          <a:lstStyle/>
          <a:p>
            <a:r>
              <a:rPr lang="es-ES" dirty="0" smtClean="0"/>
              <a:t>Mejoras en la calidad de vida y </a:t>
            </a:r>
            <a:r>
              <a:rPr lang="es-ES" b="1" dirty="0"/>
              <a:t>S</a:t>
            </a:r>
            <a:r>
              <a:rPr lang="es-ES" b="1" dirty="0" smtClean="0"/>
              <a:t>eguridad</a:t>
            </a:r>
            <a:r>
              <a:rPr lang="es-ES" dirty="0" smtClean="0"/>
              <a:t> de los profesionales de la pesca:</a:t>
            </a:r>
          </a:p>
          <a:p>
            <a:pPr marL="742950" lvl="2" indent="-342900"/>
            <a:r>
              <a:rPr lang="es-ES" sz="2700" dirty="0"/>
              <a:t>Reducción de la siniestralidad, mayor eficacia de Salvamento Marítimo, reducción de los costes sociales derivados de la accidentalidad…</a:t>
            </a:r>
          </a:p>
          <a:p>
            <a:endParaRPr lang="es-ES" dirty="0" smtClean="0"/>
          </a:p>
          <a:p>
            <a:r>
              <a:rPr lang="es-ES" dirty="0" smtClean="0"/>
              <a:t>Colateral y sinérgicamente, establecer mecanismos de </a:t>
            </a:r>
            <a:r>
              <a:rPr lang="es-ES" b="1" dirty="0" smtClean="0"/>
              <a:t>Control de la Pesca</a:t>
            </a:r>
            <a:r>
              <a:rPr lang="es-ES" dirty="0" smtClean="0"/>
              <a:t>.</a:t>
            </a:r>
          </a:p>
          <a:p>
            <a:pPr lvl="1"/>
            <a:r>
              <a:rPr lang="es-ES" dirty="0" smtClean="0"/>
              <a:t>Regulación de la actividad, control del esfuerzo sobre las pesquerías, control del furtivismo, trazabilidad alimentaria, garantía sanitaria…</a:t>
            </a:r>
          </a:p>
          <a:p>
            <a:pPr lvl="1"/>
            <a:endParaRPr lang="es-ES" dirty="0" smtClean="0"/>
          </a:p>
          <a:p>
            <a:r>
              <a:rPr lang="es-ES" dirty="0" smtClean="0"/>
              <a:t>El sector marítimo del litoral está en peligro. Debe encontrar formas para mejorar su productividad en aras de garantizar su </a:t>
            </a:r>
            <a:r>
              <a:rPr lang="es-ES" b="1" dirty="0" smtClean="0"/>
              <a:t>viabilidad económica a medio / largo plazo</a:t>
            </a:r>
            <a:r>
              <a:rPr lang="es-ES" dirty="0" smtClean="0"/>
              <a:t>.</a:t>
            </a:r>
          </a:p>
          <a:p>
            <a:pPr lvl="1"/>
            <a:r>
              <a:rPr lang="es-ES" dirty="0" smtClean="0"/>
              <a:t>Descubrir y desarrollar nuevos modelos de negocio, obtener mayor valor de los recursos marítimos…</a:t>
            </a:r>
            <a:endParaRPr lang="es-ES" dirty="0"/>
          </a:p>
        </p:txBody>
      </p:sp>
      <p:sp>
        <p:nvSpPr>
          <p:cNvPr id="4" name="Elipse 3"/>
          <p:cNvSpPr/>
          <p:nvPr/>
        </p:nvSpPr>
        <p:spPr>
          <a:xfrm>
            <a:off x="1590576" y="1603897"/>
            <a:ext cx="360040" cy="360040"/>
          </a:xfrm>
          <a:prstGeom prst="ellipse">
            <a:avLst/>
          </a:prstGeom>
          <a:solidFill>
            <a:srgbClr val="FD650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1</a:t>
            </a:r>
            <a:endParaRPr lang="es-ES" dirty="0"/>
          </a:p>
        </p:txBody>
      </p:sp>
      <p:sp>
        <p:nvSpPr>
          <p:cNvPr id="6" name="Elipse 5"/>
          <p:cNvSpPr/>
          <p:nvPr/>
        </p:nvSpPr>
        <p:spPr>
          <a:xfrm>
            <a:off x="1590576" y="2839960"/>
            <a:ext cx="360040" cy="360040"/>
          </a:xfrm>
          <a:prstGeom prst="ellipse">
            <a:avLst/>
          </a:prstGeom>
          <a:solidFill>
            <a:srgbClr val="FD650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2</a:t>
            </a:r>
            <a:endParaRPr lang="es-ES" dirty="0"/>
          </a:p>
        </p:txBody>
      </p:sp>
      <p:sp>
        <p:nvSpPr>
          <p:cNvPr id="7" name="Elipse 6"/>
          <p:cNvSpPr/>
          <p:nvPr/>
        </p:nvSpPr>
        <p:spPr>
          <a:xfrm>
            <a:off x="1590576" y="3928416"/>
            <a:ext cx="360040" cy="360040"/>
          </a:xfrm>
          <a:prstGeom prst="ellipse">
            <a:avLst/>
          </a:prstGeom>
          <a:solidFill>
            <a:srgbClr val="FD650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3</a:t>
            </a:r>
            <a:endParaRPr lang="es-ES" dirty="0"/>
          </a:p>
        </p:txBody>
      </p:sp>
      <p:sp>
        <p:nvSpPr>
          <p:cNvPr id="5" name="Abrir llave 4"/>
          <p:cNvSpPr/>
          <p:nvPr/>
        </p:nvSpPr>
        <p:spPr>
          <a:xfrm>
            <a:off x="999964" y="1429594"/>
            <a:ext cx="360040" cy="2155378"/>
          </a:xfrm>
          <a:prstGeom prst="leftBrace">
            <a:avLst>
              <a:gd name="adj1" fmla="val 54189"/>
              <a:gd name="adj2" fmla="val 50000"/>
            </a:avLst>
          </a:prstGeom>
          <a:ln w="38100">
            <a:solidFill>
              <a:srgbClr val="FD65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uadroTexto 7"/>
          <p:cNvSpPr txBox="1"/>
          <p:nvPr/>
        </p:nvSpPr>
        <p:spPr>
          <a:xfrm rot="16200000">
            <a:off x="-91215" y="2374221"/>
            <a:ext cx="15190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cap="small" dirty="0"/>
              <a:t>Sector</a:t>
            </a:r>
            <a:r>
              <a:rPr lang="es-ES" dirty="0" smtClean="0"/>
              <a:t> </a:t>
            </a:r>
            <a:r>
              <a:rPr lang="es-ES" cap="small" dirty="0"/>
              <a:t>Público</a:t>
            </a:r>
          </a:p>
        </p:txBody>
      </p:sp>
      <p:sp>
        <p:nvSpPr>
          <p:cNvPr id="10" name="Abrir llave 9"/>
          <p:cNvSpPr/>
          <p:nvPr/>
        </p:nvSpPr>
        <p:spPr>
          <a:xfrm>
            <a:off x="1009198" y="4076024"/>
            <a:ext cx="360040" cy="1056271"/>
          </a:xfrm>
          <a:prstGeom prst="leftBrace">
            <a:avLst>
              <a:gd name="adj1" fmla="val 25970"/>
              <a:gd name="adj2" fmla="val 51202"/>
            </a:avLst>
          </a:prstGeom>
          <a:ln w="38100">
            <a:solidFill>
              <a:srgbClr val="FD65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uadroTexto 10"/>
          <p:cNvSpPr txBox="1"/>
          <p:nvPr/>
        </p:nvSpPr>
        <p:spPr>
          <a:xfrm rot="16200000">
            <a:off x="-83229" y="4419493"/>
            <a:ext cx="1539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cap="small" dirty="0" smtClean="0"/>
              <a:t>Sector Privado</a:t>
            </a:r>
            <a:endParaRPr lang="es-ES" cap="small" dirty="0"/>
          </a:p>
        </p:txBody>
      </p:sp>
    </p:spTree>
    <p:extLst>
      <p:ext uri="{BB962C8B-B14F-4D97-AF65-F5344CB8AC3E}">
        <p14:creationId xmlns:p14="http://schemas.microsoft.com/office/powerpoint/2010/main" val="150688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199" y="274638"/>
            <a:ext cx="5802859" cy="1143000"/>
          </a:xfrm>
        </p:spPr>
        <p:txBody>
          <a:bodyPr>
            <a:normAutofit/>
          </a:bodyPr>
          <a:lstStyle/>
          <a:p>
            <a:pPr algn="l"/>
            <a:r>
              <a:rPr lang="es-ES" dirty="0" smtClean="0"/>
              <a:t>LA PLATAFORMA TECNO</a:t>
            </a:r>
            <a:endParaRPr lang="es-ES" dirty="0"/>
          </a:p>
        </p:txBody>
      </p:sp>
      <p:pic>
        <p:nvPicPr>
          <p:cNvPr id="4098" name="Picture 2" descr="http://www.quercusidi.es/wp-content/uploads/2014/11/fiware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274638"/>
            <a:ext cx="2376264" cy="770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2009" y="4066852"/>
            <a:ext cx="3482975" cy="203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2 Marcador de contenido"/>
          <p:cNvSpPr>
            <a:spLocks noGrp="1"/>
          </p:cNvSpPr>
          <p:nvPr>
            <p:ph idx="1"/>
          </p:nvPr>
        </p:nvSpPr>
        <p:spPr>
          <a:xfrm>
            <a:off x="201694" y="1394483"/>
            <a:ext cx="6059016" cy="2432384"/>
          </a:xfrm>
        </p:spPr>
        <p:txBody>
          <a:bodyPr>
            <a:normAutofit fontScale="55000" lnSpcReduction="20000"/>
          </a:bodyPr>
          <a:lstStyle/>
          <a:p>
            <a:r>
              <a:rPr lang="es-ES" b="1" dirty="0" smtClean="0"/>
              <a:t>Objetivo</a:t>
            </a:r>
            <a:r>
              <a:rPr lang="es-ES" dirty="0" smtClean="0"/>
              <a:t>: capturar nuevas oportunidades derivadas del internet del futuro</a:t>
            </a:r>
          </a:p>
          <a:p>
            <a:pPr lvl="1"/>
            <a:r>
              <a:rPr lang="es-ES" dirty="0" err="1" smtClean="0"/>
              <a:t>Hiperconectividad</a:t>
            </a:r>
            <a:r>
              <a:rPr lang="es-ES" dirty="0" smtClean="0"/>
              <a:t>, IoT, Cloud Computing, Big Data, etc.</a:t>
            </a:r>
          </a:p>
          <a:p>
            <a:pPr lvl="1"/>
            <a:endParaRPr lang="es-ES" dirty="0" smtClean="0"/>
          </a:p>
          <a:p>
            <a:r>
              <a:rPr lang="es-ES" b="1" dirty="0" smtClean="0"/>
              <a:t>Cómo</a:t>
            </a:r>
            <a:r>
              <a:rPr lang="es-ES" dirty="0" smtClean="0"/>
              <a:t>: acelerando la innovación generando un ecosistema dirigido por la industria (empresas TIC europeas):</a:t>
            </a:r>
          </a:p>
          <a:p>
            <a:pPr lvl="1"/>
            <a:r>
              <a:rPr lang="es-ES" dirty="0" smtClean="0"/>
              <a:t>Plataforma abierta (FI-WARE)</a:t>
            </a:r>
          </a:p>
          <a:p>
            <a:pPr lvl="1"/>
            <a:r>
              <a:rPr lang="es-ES" dirty="0" smtClean="0"/>
              <a:t>Verticales específicos (casos de uso)</a:t>
            </a:r>
          </a:p>
          <a:p>
            <a:pPr lvl="1"/>
            <a:r>
              <a:rPr lang="es-ES" dirty="0" smtClean="0"/>
              <a:t>Crear comunidad de desarrolladores, </a:t>
            </a:r>
            <a:r>
              <a:rPr lang="es-ES" dirty="0" err="1" smtClean="0"/>
              <a:t>startups</a:t>
            </a:r>
            <a:r>
              <a:rPr lang="es-ES" dirty="0" smtClean="0"/>
              <a:t>, emprendedores y </a:t>
            </a:r>
            <a:r>
              <a:rPr lang="es-ES" dirty="0" err="1" smtClean="0"/>
              <a:t>PYMEs</a:t>
            </a:r>
            <a:endParaRPr lang="es-ES" dirty="0" smtClean="0"/>
          </a:p>
          <a:p>
            <a:endParaRPr lang="es-E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457696" y="3789040"/>
            <a:ext cx="2516188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just" defTabSz="457200" rtl="0" eaLnBrk="0" hangingPunct="0">
              <a:spcAft>
                <a:spcPts val="600"/>
              </a:spcAft>
              <a:buClr>
                <a:srgbClr val="D3D356"/>
              </a:buClr>
              <a:buSzPct val="15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 algn="just" defTabSz="457200" rtl="0" eaLnBrk="0" hangingPunct="0">
              <a:spcAft>
                <a:spcPts val="600"/>
              </a:spcAft>
              <a:buClr>
                <a:srgbClr val="D3D356"/>
              </a:buClr>
              <a:buSzPct val="15000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2pPr>
            <a:lvl3pPr marL="1143000" indent="-228600" algn="just" defTabSz="457200" rtl="0" eaLnBrk="0" hangingPunct="0">
              <a:spcAft>
                <a:spcPts val="600"/>
              </a:spcAft>
              <a:buSzPct val="150000"/>
              <a:buFont typeface="Lucida Grande"/>
              <a:buChar char="›"/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3pPr>
            <a:lvl4pPr marL="1600200" indent="-228600" algn="just" defTabSz="457200" rtl="0" eaLnBrk="0" hangingPunct="0">
              <a:spcAft>
                <a:spcPts val="600"/>
              </a:spcAft>
              <a:buSzPct val="150000"/>
              <a:buFont typeface="Lucida Grande"/>
              <a:buChar char="›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4pPr>
            <a:lvl5pPr marL="2057400" indent="-228600" algn="just" defTabSz="457200" rtl="0" eaLnBrk="0" hangingPunct="0">
              <a:spcAft>
                <a:spcPts val="600"/>
              </a:spcAft>
              <a:buSzPct val="150000"/>
              <a:buFont typeface="Lucida Grande"/>
              <a:buChar char="›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5pPr>
            <a:lvl6pPr marL="2514600" indent="-228600" algn="just" defTabSz="457200" eaLnBrk="0" fontAlgn="base" hangingPunct="0">
              <a:spcBef>
                <a:spcPct val="0"/>
              </a:spcBef>
              <a:spcAft>
                <a:spcPts val="600"/>
              </a:spcAft>
              <a:buSzPct val="150000"/>
              <a:buFont typeface="Lucida Grande"/>
              <a:buChar char="›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6pPr>
            <a:lvl7pPr marL="2971800" indent="-228600" algn="just" defTabSz="457200" eaLnBrk="0" fontAlgn="base" hangingPunct="0">
              <a:spcBef>
                <a:spcPct val="0"/>
              </a:spcBef>
              <a:spcAft>
                <a:spcPts val="600"/>
              </a:spcAft>
              <a:buSzPct val="150000"/>
              <a:buFont typeface="Lucida Grande"/>
              <a:buChar char="›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7pPr>
            <a:lvl8pPr marL="3429000" indent="-228600" algn="just" defTabSz="457200" eaLnBrk="0" fontAlgn="base" hangingPunct="0">
              <a:spcBef>
                <a:spcPct val="0"/>
              </a:spcBef>
              <a:spcAft>
                <a:spcPts val="600"/>
              </a:spcAft>
              <a:buSzPct val="150000"/>
              <a:buFont typeface="Lucida Grande"/>
              <a:buChar char="›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8pPr>
            <a:lvl9pPr marL="3886200" indent="-228600" algn="just" defTabSz="457200" eaLnBrk="0" fontAlgn="base" hangingPunct="0">
              <a:spcBef>
                <a:spcPct val="0"/>
              </a:spcBef>
              <a:spcAft>
                <a:spcPts val="600"/>
              </a:spcAft>
              <a:buSzPct val="150000"/>
              <a:buFont typeface="Lucida Grande"/>
              <a:buChar char="›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l">
              <a:spcBef>
                <a:spcPts val="1800"/>
              </a:spcBef>
              <a:buFont typeface="Wingdings" panose="05000000000000000000" pitchFamily="2" charset="2"/>
              <a:buNone/>
            </a:pPr>
            <a:r>
              <a:rPr lang="en-US" altLang="es-ES" sz="1200" dirty="0" smtClean="0"/>
              <a:t>EU financia al 50%:</a:t>
            </a:r>
            <a:endParaRPr lang="en-US" altLang="es-ES" sz="1200" dirty="0"/>
          </a:p>
        </p:txBody>
      </p:sp>
      <p:sp>
        <p:nvSpPr>
          <p:cNvPr id="9" name="Oval 1"/>
          <p:cNvSpPr>
            <a:spLocks noChangeArrowheads="1"/>
          </p:cNvSpPr>
          <p:nvPr/>
        </p:nvSpPr>
        <p:spPr bwMode="auto">
          <a:xfrm>
            <a:off x="1902321" y="4441502"/>
            <a:ext cx="431800" cy="431800"/>
          </a:xfrm>
          <a:prstGeom prst="ellipse">
            <a:avLst/>
          </a:prstGeom>
          <a:noFill/>
          <a:ln w="38100" algn="ctr">
            <a:solidFill>
              <a:srgbClr val="FFCC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rtl="0"/>
            <a:endParaRPr lang="en-US" altLang="es-ES" sz="1200" b="1">
              <a:latin typeface="TheSansCorrespondence" pitchFamily="2" charset="0"/>
            </a:endParaRPr>
          </a:p>
        </p:txBody>
      </p:sp>
      <p:cxnSp>
        <p:nvCxnSpPr>
          <p:cNvPr id="10" name="Straight Connector 3"/>
          <p:cNvCxnSpPr>
            <a:cxnSpLocks noChangeShapeType="1"/>
            <a:endCxn id="9" idx="1"/>
          </p:cNvCxnSpPr>
          <p:nvPr/>
        </p:nvCxnSpPr>
        <p:spPr bwMode="auto">
          <a:xfrm>
            <a:off x="1476871" y="4114477"/>
            <a:ext cx="488950" cy="371475"/>
          </a:xfrm>
          <a:prstGeom prst="line">
            <a:avLst/>
          </a:prstGeom>
          <a:noFill/>
          <a:ln w="38100" algn="ctr">
            <a:solidFill>
              <a:srgbClr val="FFCC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1695946" y="5124127"/>
            <a:ext cx="1871663" cy="503238"/>
          </a:xfrm>
          <a:prstGeom prst="ellipse">
            <a:avLst/>
          </a:prstGeom>
          <a:noFill/>
          <a:ln w="38100" algn="ctr">
            <a:solidFill>
              <a:srgbClr val="FFCC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rtl="0"/>
            <a:endParaRPr lang="en-US" altLang="es-ES" sz="1200" b="1">
              <a:latin typeface="TheSansCorrespondence" pitchFamily="2" charset="0"/>
            </a:endParaRPr>
          </a:p>
        </p:txBody>
      </p:sp>
      <p:cxnSp>
        <p:nvCxnSpPr>
          <p:cNvPr id="12" name="Straight Connector 11"/>
          <p:cNvCxnSpPr>
            <a:cxnSpLocks noChangeShapeType="1"/>
          </p:cNvCxnSpPr>
          <p:nvPr/>
        </p:nvCxnSpPr>
        <p:spPr bwMode="auto">
          <a:xfrm>
            <a:off x="1399084" y="5125715"/>
            <a:ext cx="379412" cy="142875"/>
          </a:xfrm>
          <a:prstGeom prst="line">
            <a:avLst/>
          </a:prstGeom>
          <a:noFill/>
          <a:ln w="38100" algn="ctr">
            <a:solidFill>
              <a:srgbClr val="FFCC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" name="Content Placeholder 2"/>
          <p:cNvSpPr txBox="1">
            <a:spLocks/>
          </p:cNvSpPr>
          <p:nvPr/>
        </p:nvSpPr>
        <p:spPr bwMode="auto">
          <a:xfrm>
            <a:off x="457696" y="4406577"/>
            <a:ext cx="1382713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just" defTabSz="457200" rtl="0" eaLnBrk="0" hangingPunct="0">
              <a:spcAft>
                <a:spcPts val="600"/>
              </a:spcAft>
              <a:buClr>
                <a:srgbClr val="D3D356"/>
              </a:buClr>
              <a:buSzPct val="15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 algn="just" defTabSz="457200" rtl="0" eaLnBrk="0" hangingPunct="0">
              <a:spcAft>
                <a:spcPts val="600"/>
              </a:spcAft>
              <a:buClr>
                <a:srgbClr val="D3D356"/>
              </a:buClr>
              <a:buSzPct val="15000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2pPr>
            <a:lvl3pPr marL="1143000" indent="-228600" algn="just" defTabSz="457200" rtl="0" eaLnBrk="0" hangingPunct="0">
              <a:spcAft>
                <a:spcPts val="600"/>
              </a:spcAft>
              <a:buSzPct val="150000"/>
              <a:buFont typeface="Lucida Grande"/>
              <a:buChar char="›"/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3pPr>
            <a:lvl4pPr marL="1600200" indent="-228600" algn="just" defTabSz="457200" rtl="0" eaLnBrk="0" hangingPunct="0">
              <a:spcAft>
                <a:spcPts val="600"/>
              </a:spcAft>
              <a:buSzPct val="150000"/>
              <a:buFont typeface="Lucida Grande"/>
              <a:buChar char="›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4pPr>
            <a:lvl5pPr marL="2057400" indent="-228600" algn="just" defTabSz="457200" rtl="0" eaLnBrk="0" hangingPunct="0">
              <a:spcAft>
                <a:spcPts val="600"/>
              </a:spcAft>
              <a:buSzPct val="150000"/>
              <a:buFont typeface="Lucida Grande"/>
              <a:buChar char="›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5pPr>
            <a:lvl6pPr marL="2514600" indent="-228600" algn="just" defTabSz="457200" eaLnBrk="0" fontAlgn="base" hangingPunct="0">
              <a:spcBef>
                <a:spcPct val="0"/>
              </a:spcBef>
              <a:spcAft>
                <a:spcPts val="600"/>
              </a:spcAft>
              <a:buSzPct val="150000"/>
              <a:buFont typeface="Lucida Grande"/>
              <a:buChar char="›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6pPr>
            <a:lvl7pPr marL="2971800" indent="-228600" algn="just" defTabSz="457200" eaLnBrk="0" fontAlgn="base" hangingPunct="0">
              <a:spcBef>
                <a:spcPct val="0"/>
              </a:spcBef>
              <a:spcAft>
                <a:spcPts val="600"/>
              </a:spcAft>
              <a:buSzPct val="150000"/>
              <a:buFont typeface="Lucida Grande"/>
              <a:buChar char="›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7pPr>
            <a:lvl8pPr marL="3429000" indent="-228600" algn="just" defTabSz="457200" eaLnBrk="0" fontAlgn="base" hangingPunct="0">
              <a:spcBef>
                <a:spcPct val="0"/>
              </a:spcBef>
              <a:spcAft>
                <a:spcPts val="600"/>
              </a:spcAft>
              <a:buSzPct val="150000"/>
              <a:buFont typeface="Lucida Grande"/>
              <a:buChar char="›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8pPr>
            <a:lvl9pPr marL="3886200" indent="-228600" algn="just" defTabSz="457200" eaLnBrk="0" fontAlgn="base" hangingPunct="0">
              <a:spcBef>
                <a:spcPct val="0"/>
              </a:spcBef>
              <a:spcAft>
                <a:spcPts val="600"/>
              </a:spcAft>
              <a:buSzPct val="150000"/>
              <a:buFont typeface="Lucida Grande"/>
              <a:buChar char="›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l">
              <a:spcBef>
                <a:spcPts val="1800"/>
              </a:spcBef>
              <a:buFont typeface="Wingdings" panose="05000000000000000000" pitchFamily="2" charset="2"/>
              <a:buNone/>
            </a:pPr>
            <a:r>
              <a:rPr lang="en-US" altLang="es-ES" sz="1200" dirty="0" err="1" smtClean="0"/>
              <a:t>Involucra</a:t>
            </a:r>
            <a:r>
              <a:rPr lang="en-US" altLang="es-ES" sz="1200" dirty="0" smtClean="0"/>
              <a:t> a </a:t>
            </a:r>
            <a:r>
              <a:rPr lang="en-US" altLang="es-ES" sz="1200" dirty="0" err="1" smtClean="0"/>
              <a:t>las</a:t>
            </a:r>
            <a:r>
              <a:rPr lang="en-US" altLang="es-ES" sz="1200" dirty="0" smtClean="0"/>
              <a:t> </a:t>
            </a:r>
            <a:r>
              <a:rPr lang="en-US" altLang="es-ES" sz="1200" dirty="0" err="1" smtClean="0"/>
              <a:t>empresas</a:t>
            </a:r>
            <a:r>
              <a:rPr lang="en-US" altLang="es-ES" sz="1200" dirty="0" smtClean="0"/>
              <a:t> TIC </a:t>
            </a:r>
            <a:r>
              <a:rPr lang="en-US" altLang="es-ES" sz="1200" dirty="0" err="1" smtClean="0"/>
              <a:t>más</a:t>
            </a:r>
            <a:r>
              <a:rPr lang="en-US" altLang="es-ES" sz="1200" dirty="0" smtClean="0"/>
              <a:t> </a:t>
            </a:r>
            <a:r>
              <a:rPr lang="en-US" altLang="es-ES" sz="1200" dirty="0" err="1" smtClean="0"/>
              <a:t>importantes</a:t>
            </a:r>
            <a:r>
              <a:rPr lang="en-US" altLang="es-ES" sz="1200" dirty="0" smtClean="0"/>
              <a:t> de Europa</a:t>
            </a:r>
            <a:endParaRPr lang="en-US" altLang="es-ES" sz="1200" dirty="0"/>
          </a:p>
        </p:txBody>
      </p:sp>
      <p:cxnSp>
        <p:nvCxnSpPr>
          <p:cNvPr id="15" name="Straight Connector 36"/>
          <p:cNvCxnSpPr>
            <a:cxnSpLocks noChangeShapeType="1"/>
          </p:cNvCxnSpPr>
          <p:nvPr/>
        </p:nvCxnSpPr>
        <p:spPr bwMode="auto">
          <a:xfrm>
            <a:off x="5528171" y="5706467"/>
            <a:ext cx="515938" cy="284163"/>
          </a:xfrm>
          <a:prstGeom prst="line">
            <a:avLst/>
          </a:prstGeom>
          <a:noFill/>
          <a:ln w="38100" algn="ctr">
            <a:solidFill>
              <a:srgbClr val="FFCC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Oval 37"/>
          <p:cNvSpPr>
            <a:spLocks noChangeArrowheads="1"/>
          </p:cNvSpPr>
          <p:nvPr/>
        </p:nvSpPr>
        <p:spPr bwMode="auto">
          <a:xfrm>
            <a:off x="2494459" y="4398640"/>
            <a:ext cx="1544637" cy="504825"/>
          </a:xfrm>
          <a:prstGeom prst="ellipse">
            <a:avLst/>
          </a:prstGeom>
          <a:noFill/>
          <a:ln w="38100" algn="ctr">
            <a:solidFill>
              <a:srgbClr val="FFCC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rtl="0"/>
            <a:endParaRPr lang="en-US" altLang="es-ES" sz="1200" b="1">
              <a:latin typeface="TheSansCorrespondence" pitchFamily="2" charset="0"/>
            </a:endParaRPr>
          </a:p>
        </p:txBody>
      </p:sp>
      <p:sp>
        <p:nvSpPr>
          <p:cNvPr id="17" name="Freeform 28"/>
          <p:cNvSpPr>
            <a:spLocks/>
          </p:cNvSpPr>
          <p:nvPr/>
        </p:nvSpPr>
        <p:spPr bwMode="auto">
          <a:xfrm>
            <a:off x="3281859" y="4111302"/>
            <a:ext cx="2051050" cy="287338"/>
          </a:xfrm>
          <a:custGeom>
            <a:avLst/>
            <a:gdLst>
              <a:gd name="T0" fmla="*/ 27182 w 1387807"/>
              <a:gd name="T1" fmla="*/ 87640 h 521473"/>
              <a:gd name="T2" fmla="*/ 0 w 1387807"/>
              <a:gd name="T3" fmla="*/ 2827 h 521473"/>
              <a:gd name="T4" fmla="*/ 4484950 w 1387807"/>
              <a:gd name="T5" fmla="*/ 0 h 521473"/>
              <a:gd name="T6" fmla="*/ 0 60000 65536"/>
              <a:gd name="T7" fmla="*/ 0 60000 65536"/>
              <a:gd name="T8" fmla="*/ 0 60000 65536"/>
              <a:gd name="T9" fmla="*/ 0 w 1387807"/>
              <a:gd name="T10" fmla="*/ 0 h 521473"/>
              <a:gd name="T11" fmla="*/ 1387807 w 1387807"/>
              <a:gd name="T12" fmla="*/ 521473 h 52147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87807" h="521473">
                <a:moveTo>
                  <a:pt x="8411" y="521473"/>
                </a:moveTo>
                <a:lnTo>
                  <a:pt x="0" y="16822"/>
                </a:lnTo>
                <a:lnTo>
                  <a:pt x="1387807" y="0"/>
                </a:lnTo>
              </a:path>
            </a:pathLst>
          </a:custGeom>
          <a:noFill/>
          <a:ln w="38100" cap="flat" cmpd="sng" algn="ctr">
            <a:solidFill>
              <a:srgbClr val="FFCC66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/>
          <a:p>
            <a:endParaRPr lang="es-ES"/>
          </a:p>
        </p:txBody>
      </p:sp>
      <p:pic>
        <p:nvPicPr>
          <p:cNvPr id="18" name="Picture 2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6140" y="4446786"/>
            <a:ext cx="3038134" cy="1496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9" name="52 Elipse"/>
          <p:cNvGrpSpPr>
            <a:grpSpLocks/>
          </p:cNvGrpSpPr>
          <p:nvPr/>
        </p:nvGrpSpPr>
        <p:grpSpPr bwMode="auto">
          <a:xfrm>
            <a:off x="7136185" y="1062534"/>
            <a:ext cx="1152525" cy="2352675"/>
            <a:chOff x="4374" y="227"/>
            <a:chExt cx="726" cy="1482"/>
          </a:xfrm>
        </p:grpSpPr>
        <p:pic>
          <p:nvPicPr>
            <p:cNvPr id="20" name="52 Elipse"/>
            <p:cNvPicPr>
              <a:picLocks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74" y="227"/>
              <a:ext cx="726" cy="14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" name="Text Box 4"/>
            <p:cNvSpPr txBox="1">
              <a:spLocks noChangeArrowheads="1"/>
            </p:cNvSpPr>
            <p:nvPr/>
          </p:nvSpPr>
          <p:spPr bwMode="auto">
            <a:xfrm rot="-5400000">
              <a:off x="4222" y="726"/>
              <a:ext cx="1031" cy="4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 lIns="0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 rtl="0"/>
              <a:endParaRPr lang="es-ES" altLang="es-ES" sz="1000">
                <a:latin typeface="TheSansCorrespondence" pitchFamily="2" charset="0"/>
              </a:endParaRPr>
            </a:p>
          </p:txBody>
        </p:sp>
      </p:grpSp>
      <p:grpSp>
        <p:nvGrpSpPr>
          <p:cNvPr id="22" name="29 Elipse"/>
          <p:cNvGrpSpPr>
            <a:grpSpLocks/>
          </p:cNvGrpSpPr>
          <p:nvPr/>
        </p:nvGrpSpPr>
        <p:grpSpPr bwMode="auto">
          <a:xfrm>
            <a:off x="7044110" y="1672134"/>
            <a:ext cx="2054225" cy="1597025"/>
            <a:chOff x="4316" y="611"/>
            <a:chExt cx="1294" cy="1006"/>
          </a:xfrm>
        </p:grpSpPr>
        <p:pic>
          <p:nvPicPr>
            <p:cNvPr id="23" name="29 Elipse"/>
            <p:cNvPicPr>
              <a:picLocks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16" y="611"/>
              <a:ext cx="1294" cy="10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" name="Text Box 7"/>
            <p:cNvSpPr txBox="1">
              <a:spLocks noChangeArrowheads="1"/>
            </p:cNvSpPr>
            <p:nvPr/>
          </p:nvSpPr>
          <p:spPr bwMode="auto">
            <a:xfrm rot="-1800000">
              <a:off x="4490" y="833"/>
              <a:ext cx="949" cy="5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 rtl="0"/>
              <a:endParaRPr lang="es-ES" altLang="es-ES" sz="1000">
                <a:latin typeface="TheSansCorrespondence" pitchFamily="2" charset="0"/>
              </a:endParaRPr>
            </a:p>
          </p:txBody>
        </p:sp>
      </p:grpSp>
      <p:grpSp>
        <p:nvGrpSpPr>
          <p:cNvPr id="25" name="25 Elipse"/>
          <p:cNvGrpSpPr>
            <a:grpSpLocks/>
          </p:cNvGrpSpPr>
          <p:nvPr/>
        </p:nvGrpSpPr>
        <p:grpSpPr bwMode="auto">
          <a:xfrm>
            <a:off x="7136185" y="1940421"/>
            <a:ext cx="1152525" cy="2352675"/>
            <a:chOff x="4374" y="780"/>
            <a:chExt cx="726" cy="1482"/>
          </a:xfrm>
        </p:grpSpPr>
        <p:pic>
          <p:nvPicPr>
            <p:cNvPr id="26" name="25 Elipse"/>
            <p:cNvPicPr>
              <a:picLocks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74" y="780"/>
              <a:ext cx="726" cy="14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7" name="Text Box 10"/>
            <p:cNvSpPr txBox="1">
              <a:spLocks noChangeArrowheads="1"/>
            </p:cNvSpPr>
            <p:nvPr/>
          </p:nvSpPr>
          <p:spPr bwMode="auto">
            <a:xfrm rot="-5400000">
              <a:off x="4222" y="1279"/>
              <a:ext cx="1031" cy="4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 lIns="0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 rtl="0"/>
              <a:endParaRPr lang="es-ES" altLang="es-ES" sz="1000">
                <a:latin typeface="TheSansCorrespondence" pitchFamily="2" charset="0"/>
              </a:endParaRPr>
            </a:p>
          </p:txBody>
        </p:sp>
      </p:grpSp>
      <p:grpSp>
        <p:nvGrpSpPr>
          <p:cNvPr id="28" name="29 Elipse"/>
          <p:cNvGrpSpPr>
            <a:grpSpLocks/>
          </p:cNvGrpSpPr>
          <p:nvPr/>
        </p:nvGrpSpPr>
        <p:grpSpPr bwMode="auto">
          <a:xfrm>
            <a:off x="6355135" y="2129334"/>
            <a:ext cx="1981200" cy="1528762"/>
            <a:chOff x="3882" y="899"/>
            <a:chExt cx="1248" cy="963"/>
          </a:xfrm>
        </p:grpSpPr>
        <p:pic>
          <p:nvPicPr>
            <p:cNvPr id="29" name="29 Elipse"/>
            <p:cNvPicPr>
              <a:picLocks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82" y="899"/>
              <a:ext cx="1248" cy="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" name="Text Box 13"/>
            <p:cNvSpPr txBox="1">
              <a:spLocks noChangeArrowheads="1"/>
            </p:cNvSpPr>
            <p:nvPr/>
          </p:nvSpPr>
          <p:spPr bwMode="auto">
            <a:xfrm rot="-1800000">
              <a:off x="4035" y="1115"/>
              <a:ext cx="948" cy="5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 rtl="0"/>
              <a:endParaRPr lang="es-ES" altLang="es-ES" sz="1000">
                <a:latin typeface="TheSansCorrespondence" pitchFamily="2" charset="0"/>
                <a:ea typeface="ヒラギノ角ゴ ProN W3"/>
                <a:cs typeface="ヒラギノ角ゴ ProN W3"/>
              </a:endParaRPr>
            </a:p>
          </p:txBody>
        </p:sp>
      </p:grpSp>
      <p:grpSp>
        <p:nvGrpSpPr>
          <p:cNvPr id="31" name="29 Elipse"/>
          <p:cNvGrpSpPr>
            <a:grpSpLocks/>
          </p:cNvGrpSpPr>
          <p:nvPr/>
        </p:nvGrpSpPr>
        <p:grpSpPr bwMode="auto">
          <a:xfrm>
            <a:off x="6318622" y="1676896"/>
            <a:ext cx="2054225" cy="1603375"/>
            <a:chOff x="3859" y="614"/>
            <a:chExt cx="1294" cy="1010"/>
          </a:xfrm>
        </p:grpSpPr>
        <p:pic>
          <p:nvPicPr>
            <p:cNvPr id="32" name="29 Elipse"/>
            <p:cNvPicPr>
              <a:picLocks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9" y="614"/>
              <a:ext cx="1294" cy="10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3" name="Text Box 16"/>
            <p:cNvSpPr txBox="1">
              <a:spLocks noChangeArrowheads="1"/>
            </p:cNvSpPr>
            <p:nvPr/>
          </p:nvSpPr>
          <p:spPr bwMode="auto">
            <a:xfrm rot="1800000">
              <a:off x="4035" y="839"/>
              <a:ext cx="948" cy="5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 rtl="0" eaLnBrk="1" hangingPunct="1"/>
              <a:endParaRPr lang="es-ES" altLang="es-ES" sz="1000">
                <a:solidFill>
                  <a:srgbClr val="FFFFFF"/>
                </a:solidFill>
                <a:latin typeface="Telefonica Text"/>
              </a:endParaRPr>
            </a:p>
          </p:txBody>
        </p:sp>
      </p:grpSp>
      <p:grpSp>
        <p:nvGrpSpPr>
          <p:cNvPr id="34" name="29 Elipse"/>
          <p:cNvGrpSpPr>
            <a:grpSpLocks/>
          </p:cNvGrpSpPr>
          <p:nvPr/>
        </p:nvGrpSpPr>
        <p:grpSpPr bwMode="auto">
          <a:xfrm>
            <a:off x="7080622" y="2140446"/>
            <a:ext cx="1981200" cy="1530350"/>
            <a:chOff x="4339" y="906"/>
            <a:chExt cx="1248" cy="964"/>
          </a:xfrm>
        </p:grpSpPr>
        <p:pic>
          <p:nvPicPr>
            <p:cNvPr id="35" name="29 Elipse"/>
            <p:cNvPicPr>
              <a:picLocks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39" y="906"/>
              <a:ext cx="1248" cy="9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6" name="Text Box 19"/>
            <p:cNvSpPr txBox="1">
              <a:spLocks noChangeArrowheads="1"/>
            </p:cNvSpPr>
            <p:nvPr/>
          </p:nvSpPr>
          <p:spPr bwMode="auto">
            <a:xfrm rot="1800000">
              <a:off x="4490" y="1121"/>
              <a:ext cx="949" cy="5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 rtl="0"/>
              <a:endParaRPr lang="es-ES" altLang="es-ES" sz="1000">
                <a:latin typeface="TheSansCorrespondence" pitchFamily="2" charset="0"/>
                <a:ea typeface="ヒラギノ角ゴ ProN W3"/>
                <a:cs typeface="ヒラギノ角ゴ ProN W3"/>
              </a:endParaRPr>
            </a:p>
          </p:txBody>
        </p:sp>
      </p:grpSp>
      <p:grpSp>
        <p:nvGrpSpPr>
          <p:cNvPr id="37" name="27 Elipse"/>
          <p:cNvGrpSpPr>
            <a:grpSpLocks noChangeAspect="1"/>
          </p:cNvGrpSpPr>
          <p:nvPr/>
        </p:nvGrpSpPr>
        <p:grpSpPr bwMode="auto">
          <a:xfrm>
            <a:off x="6983785" y="1921371"/>
            <a:ext cx="1457325" cy="1536700"/>
            <a:chOff x="4278" y="768"/>
            <a:chExt cx="918" cy="968"/>
          </a:xfrm>
        </p:grpSpPr>
        <p:pic>
          <p:nvPicPr>
            <p:cNvPr id="38" name="27 Elipse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78" y="768"/>
              <a:ext cx="918" cy="9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9" name="Text Box 22"/>
            <p:cNvSpPr txBox="1">
              <a:spLocks noChangeArrowheads="1"/>
            </p:cNvSpPr>
            <p:nvPr/>
          </p:nvSpPr>
          <p:spPr bwMode="auto">
            <a:xfrm>
              <a:off x="4439" y="923"/>
              <a:ext cx="598" cy="6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 rtl="0"/>
              <a:endParaRPr lang="es-ES" altLang="es-ES" sz="1000">
                <a:latin typeface="TheSansCorrespondence" pitchFamily="2" charset="0"/>
              </a:endParaRPr>
            </a:p>
          </p:txBody>
        </p:sp>
      </p:grpSp>
      <p:sp>
        <p:nvSpPr>
          <p:cNvPr id="40" name="35 CuadroTexto"/>
          <p:cNvSpPr txBox="1"/>
          <p:nvPr/>
        </p:nvSpPr>
        <p:spPr>
          <a:xfrm>
            <a:off x="7406060" y="3756521"/>
            <a:ext cx="649287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rtl="0">
              <a:defRPr/>
            </a:pPr>
            <a:r>
              <a:rPr lang="es-ES" sz="1050" dirty="0" err="1">
                <a:latin typeface="TheSansCorrespondence" charset="0"/>
                <a:ea typeface="ＭＳ Ｐゴシック" charset="0"/>
                <a:cs typeface="ＭＳ Ｐゴシック" charset="0"/>
              </a:rPr>
              <a:t>eHealth</a:t>
            </a:r>
            <a:endParaRPr lang="es-ES" sz="1050" dirty="0">
              <a:latin typeface="TheSansCorrespondence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1" name="36 CuadroTexto"/>
          <p:cNvSpPr txBox="1">
            <a:spLocks noChangeArrowheads="1"/>
          </p:cNvSpPr>
          <p:nvPr/>
        </p:nvSpPr>
        <p:spPr bwMode="auto">
          <a:xfrm>
            <a:off x="7218735" y="1383209"/>
            <a:ext cx="9604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rtl="0" eaLnBrk="1" hangingPunct="1"/>
            <a:r>
              <a:rPr lang="es-ES" altLang="es-ES" sz="1000">
                <a:latin typeface="TheSansCorrespondence" pitchFamily="2" charset="0"/>
              </a:rPr>
              <a:t>Smart Cities</a:t>
            </a:r>
          </a:p>
        </p:txBody>
      </p:sp>
      <p:sp>
        <p:nvSpPr>
          <p:cNvPr id="42" name="37 CuadroTexto"/>
          <p:cNvSpPr txBox="1"/>
          <p:nvPr/>
        </p:nvSpPr>
        <p:spPr>
          <a:xfrm>
            <a:off x="6332910" y="1776909"/>
            <a:ext cx="960437" cy="5778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rtl="0">
              <a:defRPr/>
            </a:pPr>
            <a:r>
              <a:rPr lang="es-ES" sz="1050" dirty="0" err="1">
                <a:latin typeface="TheSansCorrespondence" charset="0"/>
                <a:ea typeface="ＭＳ Ｐゴシック" charset="0"/>
                <a:cs typeface="ＭＳ Ｐゴシック" charset="0"/>
              </a:rPr>
              <a:t>Transport</a:t>
            </a:r>
            <a:r>
              <a:rPr lang="es-ES" sz="1050" dirty="0">
                <a:latin typeface="TheSansCorrespondence" charset="0"/>
                <a:ea typeface="ＭＳ Ｐゴシック" charset="0"/>
                <a:cs typeface="ＭＳ Ｐゴシック" charset="0"/>
              </a:rPr>
              <a:t>, </a:t>
            </a:r>
            <a:r>
              <a:rPr lang="es-ES" sz="1050" dirty="0" err="1">
                <a:latin typeface="TheSansCorrespondence" charset="0"/>
                <a:ea typeface="ＭＳ Ｐゴシック" charset="0"/>
                <a:cs typeface="ＭＳ Ｐゴシック" charset="0"/>
              </a:rPr>
              <a:t>Mobility</a:t>
            </a:r>
            <a:r>
              <a:rPr lang="es-ES" sz="1050" dirty="0">
                <a:latin typeface="TheSansCorrespondence" charset="0"/>
                <a:ea typeface="ＭＳ Ｐゴシック" charset="0"/>
                <a:cs typeface="ＭＳ Ｐゴシック" charset="0"/>
              </a:rPr>
              <a:t> and </a:t>
            </a:r>
            <a:r>
              <a:rPr lang="es-ES" sz="1050" dirty="0" err="1">
                <a:latin typeface="TheSansCorrespondence" charset="0"/>
                <a:ea typeface="ＭＳ Ｐゴシック" charset="0"/>
                <a:cs typeface="ＭＳ Ｐゴシック" charset="0"/>
              </a:rPr>
              <a:t>Logistics</a:t>
            </a:r>
            <a:endParaRPr lang="es-ES" sz="1050" dirty="0">
              <a:latin typeface="TheSansCorrespondence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3" name="38 CuadroTexto"/>
          <p:cNvSpPr txBox="1"/>
          <p:nvPr/>
        </p:nvSpPr>
        <p:spPr>
          <a:xfrm>
            <a:off x="7942635" y="1845171"/>
            <a:ext cx="1166812" cy="261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rtl="0">
              <a:defRPr/>
            </a:pPr>
            <a:r>
              <a:rPr lang="es-ES" sz="1050" dirty="0">
                <a:latin typeface="TheSansCorrespondence" charset="0"/>
                <a:ea typeface="ＭＳ Ｐゴシック" charset="0"/>
                <a:cs typeface="ＭＳ Ｐゴシック" charset="0"/>
              </a:rPr>
              <a:t>e-</a:t>
            </a:r>
            <a:r>
              <a:rPr lang="es-ES" sz="1050" dirty="0" err="1">
                <a:latin typeface="TheSansCorrespondence" charset="0"/>
                <a:ea typeface="ＭＳ Ｐゴシック" charset="0"/>
                <a:cs typeface="ＭＳ Ｐゴシック" charset="0"/>
              </a:rPr>
              <a:t>government</a:t>
            </a:r>
            <a:endParaRPr lang="es-ES" sz="1050" dirty="0">
              <a:latin typeface="TheSansCorrespondence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4" name="39 CuadroTexto"/>
          <p:cNvSpPr txBox="1"/>
          <p:nvPr/>
        </p:nvSpPr>
        <p:spPr>
          <a:xfrm>
            <a:off x="6361485" y="3013571"/>
            <a:ext cx="960437" cy="415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rtl="0">
              <a:defRPr/>
            </a:pPr>
            <a:r>
              <a:rPr lang="es-ES" sz="1050" dirty="0" err="1">
                <a:latin typeface="TheSansCorrespondence" charset="0"/>
                <a:ea typeface="ＭＳ Ｐゴシック" charset="0"/>
                <a:cs typeface="ＭＳ Ｐゴシック" charset="0"/>
              </a:rPr>
              <a:t>Smart</a:t>
            </a:r>
            <a:r>
              <a:rPr lang="es-ES" sz="1050" dirty="0">
                <a:latin typeface="TheSansCorrespondence" charset="0"/>
                <a:ea typeface="ＭＳ Ｐゴシック" charset="0"/>
                <a:cs typeface="ＭＳ Ｐゴシック" charset="0"/>
              </a:rPr>
              <a:t> </a:t>
            </a:r>
            <a:r>
              <a:rPr lang="es-ES" sz="1050" dirty="0" err="1">
                <a:latin typeface="TheSansCorrespondence" charset="0"/>
                <a:ea typeface="ＭＳ Ｐゴシック" charset="0"/>
                <a:cs typeface="ＭＳ Ｐゴシック" charset="0"/>
              </a:rPr>
              <a:t>Energy</a:t>
            </a:r>
            <a:r>
              <a:rPr lang="es-ES" sz="1050" dirty="0">
                <a:latin typeface="TheSansCorrespondence" charset="0"/>
                <a:ea typeface="ＭＳ Ｐゴシック" charset="0"/>
                <a:cs typeface="ＭＳ Ｐゴシック" charset="0"/>
              </a:rPr>
              <a:t> </a:t>
            </a:r>
            <a:r>
              <a:rPr lang="es-ES" sz="1050" dirty="0" err="1">
                <a:latin typeface="TheSansCorrespondence" charset="0"/>
                <a:ea typeface="ＭＳ Ｐゴシック" charset="0"/>
                <a:cs typeface="ＭＳ Ｐゴシック" charset="0"/>
              </a:rPr>
              <a:t>Grid</a:t>
            </a:r>
            <a:endParaRPr lang="es-ES" sz="1050" dirty="0">
              <a:latin typeface="TheSansCorrespondence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45" name="Picture 1" descr="FI-WARE logo.png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5410" y="2121396"/>
            <a:ext cx="857250" cy="104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" name="36 CuadroTexto"/>
          <p:cNvSpPr txBox="1"/>
          <p:nvPr/>
        </p:nvSpPr>
        <p:spPr>
          <a:xfrm>
            <a:off x="8036297" y="3065959"/>
            <a:ext cx="958850" cy="2619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rtl="0">
              <a:defRPr/>
            </a:pPr>
            <a:r>
              <a:rPr lang="es-ES" sz="1050" dirty="0">
                <a:latin typeface="TheSansCorrespondence" charset="0"/>
                <a:ea typeface="ＭＳ Ｐゴシック" charset="0"/>
                <a:cs typeface="ＭＳ Ｐゴシック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888712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LA ARQUITECTURA</a:t>
            </a:r>
            <a:endParaRPr lang="es-ES" dirty="0"/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417638"/>
            <a:ext cx="7429721" cy="4464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84381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dirty="0" smtClean="0"/>
              <a:t>LOS VERTICALES DE SMARNET</a:t>
            </a:r>
            <a:endParaRPr lang="es-ES" dirty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3335927270"/>
              </p:ext>
            </p:extLst>
          </p:nvPr>
        </p:nvGraphicFramePr>
        <p:xfrm>
          <a:off x="457200" y="1268760"/>
          <a:ext cx="8229600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84051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lantilla 2015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lantilla 2015" id="{CAD27505-A486-4047-BB1B-5DF443610246}" vid="{CAF6670D-D279-4899-ABFB-BF244485B4B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Source xmlns="http://schemas.microsoft.com/sharepoint/v3/fields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82E4CB9A0BE484AA1D4609F24617DAA" ma:contentTypeVersion="1" ma:contentTypeDescription="Crear nuevo documento." ma:contentTypeScope="" ma:versionID="f37736e4b702b58e1258b2f58680f4c1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7779e33de2faefca68a0e26943ddc01f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ourc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ource" ma:index="8" nillable="true" ma:displayName="Origen" ma:description="Referencias a los recursos de los que se deriva este recurso" ma:internalName="_Sourc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11512AF-F532-4A4B-824D-82E91BB9ECD2}">
  <ds:schemaRefs>
    <ds:schemaRef ds:uri="http://purl.org/dc/dcmitype/"/>
    <ds:schemaRef ds:uri="http://purl.org/dc/terms/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schemas.microsoft.com/sharepoint/v3/fields"/>
  </ds:schemaRefs>
</ds:datastoreItem>
</file>

<file path=customXml/itemProps2.xml><?xml version="1.0" encoding="utf-8"?>
<ds:datastoreItem xmlns:ds="http://schemas.openxmlformats.org/officeDocument/2006/customXml" ds:itemID="{28F25A52-B608-49AD-B1A2-E119BAB82E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2406EE0-B68B-4D73-B0F9-15E1198C865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Plantilla 2015</Template>
  <TotalTime>1024</TotalTime>
  <Words>1201</Words>
  <Application>Microsoft Office PowerPoint</Application>
  <PresentationFormat>Presentación en pantalla (4:3)</PresentationFormat>
  <Paragraphs>131</Paragraphs>
  <Slides>14</Slides>
  <Notes>8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3" baseType="lpstr">
      <vt:lpstr>MS PGothic</vt:lpstr>
      <vt:lpstr>MS PGothic</vt:lpstr>
      <vt:lpstr>Arial</vt:lpstr>
      <vt:lpstr>Calibri</vt:lpstr>
      <vt:lpstr>Telefonica Text</vt:lpstr>
      <vt:lpstr>TheSansCorrespondence</vt:lpstr>
      <vt:lpstr>Wingdings</vt:lpstr>
      <vt:lpstr>ヒラギノ角ゴ ProN W3</vt:lpstr>
      <vt:lpstr>Plantilla 2015</vt:lpstr>
      <vt:lpstr>Presentación de PowerPoint</vt:lpstr>
      <vt:lpstr>Niveles de madurez</vt:lpstr>
      <vt:lpstr>Habilitadores de la transformación digital hacia la “Nueva Administración”</vt:lpstr>
      <vt:lpstr>Smart Government</vt:lpstr>
      <vt:lpstr>La Smart city del mar</vt:lpstr>
      <vt:lpstr>OBJETIVOS</vt:lpstr>
      <vt:lpstr>LA PLATAFORMA TECNO</vt:lpstr>
      <vt:lpstr>LA ARQUITECTURA</vt:lpstr>
      <vt:lpstr>LOS VERTICALES DE SMARNET</vt:lpstr>
      <vt:lpstr>EL CUADRO DE MANDO colaborativo</vt:lpstr>
      <vt:lpstr>EL CUADRO DE MANDO</vt:lpstr>
      <vt:lpstr>DRIVERS</vt:lpstr>
      <vt:lpstr>COMPONENTES</vt:lpstr>
      <vt:lpstr>Gracias por su atención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Jose María Franco Fraiz</dc:creator>
  <cp:lastModifiedBy>Jose María Franco Fraiz</cp:lastModifiedBy>
  <cp:revision>32</cp:revision>
  <cp:lastPrinted>2015-06-18T11:44:20Z</cp:lastPrinted>
  <dcterms:created xsi:type="dcterms:W3CDTF">2017-01-24T19:33:17Z</dcterms:created>
  <dcterms:modified xsi:type="dcterms:W3CDTF">2017-01-25T20:37:21Z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0x010100A82E4CB9A0BE484AA1D4609F24617DAA</vt:lpwstr>
  </property>
</Properties>
</file>